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161A-16EB-4F66-A7A9-79E1D218677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DC41-CA93-4652-AC54-9546C35BD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FEB7-3324-492A-B92F-3B6C0CE9BE41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C5DA-82D3-4839-A47D-D3CC61089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DF33-5763-4B3F-97D1-736F8D0A9E67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C32B-0D52-46ED-AD7A-B523F6844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F59CEE1-7220-4907-B871-32A38FDB5101}" type="datetimeFigureOut">
              <a:rPr/>
              <a:pPr>
                <a:defRPr/>
              </a:pPr>
              <a:t>12/12/2018</a:t>
            </a:fld>
            <a:endParaRPr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F4FB0BB-6B6F-4F43-9249-A760B7D111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E0B6F-EF46-422F-94F6-D47FF9299EF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B6A3-0371-4FA4-A02D-F191F9CF9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6EE2B26-AFC2-4CDC-B7CC-AC0F61BA9751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68AD2E-629D-4C01-8A6F-7884DC903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A5D7-6E25-404F-B186-6B5553E032BB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363B-DC34-4868-AC59-0A5C9571C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C2DB-C014-4C2D-8745-F12F5EDAE739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748AC-F851-426E-9703-EDEE64259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08B6-47E3-4E76-9E37-D7B072628DBC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2C2E-1B29-4F81-89EB-4BF8C5023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90A4-2101-4466-BE3E-E49443B851D3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000D-E996-4054-927A-3884AA1C7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47BB3-0C2D-4FE5-BFB7-FFA6265CF892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4E72-60C1-4F2B-8D46-25F38C5C2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F4987-9E6C-4E10-9FE0-EDE052E39DF1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50E5-A7A5-41BA-A8C6-A77A40F63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B4D028-8D2B-4145-9FA1-7FB22CE5C15A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F41C42-3750-437E-B0F7-E1F25822E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15C1-E814-49FD-BE1B-C1AFE343A11C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6D0D-4E38-4EE2-BB06-C00DC1F1C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FA282E-405A-40C8-A621-D9639A0AE6D9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B7F7E23-A89F-4C55-976F-1FEFA20DC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279F-89D1-46A9-B70A-DCB127DDBA94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945A-339D-4969-A294-09DB03513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E1C6-EA9D-4F68-963A-3D819FCAA6FC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D650-3B36-445B-AB06-B7E195E92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9E07A-578E-4B8C-9A7F-9BA607A1F32D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B0F0-E977-43C0-B1D0-C06B8D938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AB88A-4EA9-4A3C-BC5C-F37614850F9C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D15C-4B21-43A7-9FBA-75E3A32B7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64D7-FB1B-4361-A30A-31DF6606107A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F4F3-8400-455D-8BE5-AAFC6DC3B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71310-852D-424E-8229-B8A2870E2EF8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0C24-9082-4D9A-A2C4-276AD079E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64B1-A818-4288-BE51-4BE5322A448E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6DA0-31B2-4743-8CA7-12E4726F7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F21E60-3AFF-44C2-B906-FC5FD366C5F3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B87B6F-A815-498C-BF89-366178C02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97" r:id="rId9"/>
    <p:sldLayoutId id="2147483681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F139C75-0342-4FA2-B749-5156487336CE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544DA2E-7955-4DA9-9563-1C0AB997F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4" r:id="rId2"/>
    <p:sldLayoutId id="2147483699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700" r:id="rId9"/>
    <p:sldLayoutId id="2147483688" r:id="rId10"/>
    <p:sldLayoutId id="21474837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s://data3.proshkolu.ru/content/media/pic/std/3000000/2624000/2623923-41ab6af447fa9f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133600"/>
            <a:ext cx="7772400" cy="22129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Правильное питание в кругу семьи</a:t>
            </a:r>
            <a:endParaRPr lang="ru-RU" sz="5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209800" y="6858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МБДОУ «ЦРР №28 «Огонек»</a:t>
            </a:r>
            <a:endParaRPr lang="ru-RU" sz="240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sz="2400" b="1" i="1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sz="2400" b="1" i="1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sz="2400" b="1" i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Консультация для родителей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2" descr="0006-009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8" descr="pit_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321175"/>
            <a:ext cx="3048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772400" cy="4191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cap="none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Правильное питание – это организованное питание, которое обеспечивает организм всеми необходимыми ему веществами (белками, жирами, углеводами, витаминами и минеральными солями).</a:t>
            </a:r>
            <a:endParaRPr lang="ru-RU" cap="none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0006-009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477000" cy="18775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Советы родителям по организации питания детей дома:</a:t>
            </a:r>
            <a:endParaRPr lang="ru-RU" sz="36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9144000" cy="4267200"/>
          </a:xfrm>
        </p:spPr>
        <p:txBody>
          <a:bodyPr/>
          <a:lstStyle/>
          <a:p>
            <a:pPr algn="l"/>
            <a:r>
              <a:rPr 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Питание должно быть разнообразным; </a:t>
            </a:r>
          </a:p>
          <a:p>
            <a:pPr algn="l"/>
            <a:r>
              <a:rPr 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Пища должна быть безопасной;</a:t>
            </a:r>
          </a:p>
          <a:p>
            <a:pPr algn="l"/>
            <a:r>
              <a:rPr 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Нужно обеспечить высокие вкусовые качества приготовленной еды. При этом еда для ребенка не должна быть избыточно соленой, сладкой или терпкой;</a:t>
            </a:r>
          </a:p>
          <a:p>
            <a:pPr algn="l"/>
            <a:r>
              <a:rPr 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Пища должна «щадить» ребенка. Жаренное не рекомендуется детям до 6 лет;</a:t>
            </a:r>
          </a:p>
          <a:p>
            <a:pPr algn="l"/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4" descr="0006-009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763000" cy="4038600"/>
          </a:xfrm>
        </p:spPr>
        <p:txBody>
          <a:bodyPr/>
          <a:lstStyle/>
          <a:p>
            <a:pPr algn="l"/>
            <a:r>
              <a:rPr lang="ru-RU" sz="2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Для сбалансированное и полноценного питания необходимо ежедневно кушать молочные продукты, овощи и фрукты;</a:t>
            </a:r>
          </a:p>
          <a:p>
            <a:pPr algn="l"/>
            <a:r>
              <a:rPr lang="ru-RU" sz="2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Соблюдать режим питания. Перерыв между приемами пищи должен составлять не более 3-4 часов и не менее полутора часов;</a:t>
            </a:r>
          </a:p>
          <a:p>
            <a:pPr algn="l"/>
            <a:r>
              <a:rPr lang="ru-RU" sz="2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Ребенок должен кушать с аппетитом и не переедать!</a:t>
            </a:r>
          </a:p>
          <a:p>
            <a:pPr algn="l"/>
            <a:endParaRPr lang="ru-RU" sz="2400" smtClean="0"/>
          </a:p>
        </p:txBody>
      </p:sp>
      <p:pic>
        <p:nvPicPr>
          <p:cNvPr id="28675" name="Рисунок 3" descr="maxresdefault.jpg"/>
          <p:cNvPicPr>
            <a:picLocks noChangeAspect="1"/>
          </p:cNvPicPr>
          <p:nvPr/>
        </p:nvPicPr>
        <p:blipFill>
          <a:blip r:embed="rId3"/>
          <a:srcRect l="44444" t="4938" b="4527"/>
          <a:stretch>
            <a:fillRect/>
          </a:stretch>
        </p:blipFill>
        <p:spPr bwMode="auto">
          <a:xfrm>
            <a:off x="5029200" y="329565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 descr="0006-009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255488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Еда, которая вредна!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</p:spPr>
        <p:txBody>
          <a:bodyPr>
            <a:normAutofit fontScale="92500" lnSpcReduction="20000"/>
          </a:bodyPr>
          <a:lstStyle/>
          <a:p>
            <a:pPr algn="l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Копченые продукты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Данные продукты в магазине изготавливаются не путем копчения, а путем добавления специального раствора, который дает вкус дыма. Этот раствор химического содержания очень вреден для здоровья. </a:t>
            </a:r>
          </a:p>
          <a:p>
            <a:pPr algn="l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вакумной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упаковке.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изготовлении таких продуктов на предприятии используют специальную жидкость – химический раствор, вредный для здоровья.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Чипсы.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Вредный продукт, приготовленный с пищевыми добавками,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улучшителями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вкуса, с чрезмерным добавлением соли.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Колбасные изделия, сосиски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Газированные напитки.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Полностью химический продукт. Красители, консерванты и вкусовые добавки.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Конфеты, шоколадные батончики, жевательные конфеты.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Содержит химические добавки и большое содержание сахара.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Консервированные продукты.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 descr="0006-009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255488" cy="9119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Вкусная еда!</a:t>
            </a:r>
            <a:endParaRPr lang="ru-RU" dirty="0"/>
          </a:p>
        </p:txBody>
      </p:sp>
      <p:pic>
        <p:nvPicPr>
          <p:cNvPr id="30723" name="Рисунок 4" descr="sm_fu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008438"/>
            <a:ext cx="366395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305800" cy="3581400"/>
          </a:xfrm>
        </p:spPr>
        <p:txBody>
          <a:bodyPr/>
          <a:lstStyle/>
          <a:p>
            <a:pPr algn="l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Мясо и рыба.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Содержат все необходимые белки, фосфорные соединения, витамины и микроэлементы. Они должны входить в рацион ребенка 5 раз в неделю. Исключаются жирные сорта рыбы и мяса (свинина, баранина, утки, гуси, осетровые и лососевые).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Молоко.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Оно насыщает организм животным белком. Источник жиров, солей и витаминов.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Яйца.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Содержат витамины, лецитин, полиненасыщенные жирные кислоты. Для детского питания не рекомендуются сырые яйца. Исключаются гусиные и утиные яйца.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Супы.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Содержат соли и экстрактивные вещества.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2" descr="0006-009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7242048" cy="3733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Правильное организованное питание способствует повышению устойчивости организма к действию инфекций и других благоприятных внешних факторов</a:t>
            </a:r>
            <a:endParaRPr lang="ru-RU" sz="36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225</TotalTime>
  <Words>248</Words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7</vt:i4>
      </vt:variant>
    </vt:vector>
  </HeadingPairs>
  <TitlesOfParts>
    <vt:vector size="23" baseType="lpstr">
      <vt:lpstr>Constantia</vt:lpstr>
      <vt:lpstr>Arial</vt:lpstr>
      <vt:lpstr>Calibri</vt:lpstr>
      <vt:lpstr>Wingdings 2</vt:lpstr>
      <vt:lpstr>Trebuchet MS</vt:lpstr>
      <vt:lpstr>Wingdings</vt:lpstr>
      <vt:lpstr>Times New Roman</vt:lpstr>
      <vt:lpstr>Поток</vt:lpstr>
      <vt:lpstr>Изящная</vt:lpstr>
      <vt:lpstr>Поток</vt:lpstr>
      <vt:lpstr>Поток</vt:lpstr>
      <vt:lpstr>Поток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Правильное питание в кругу семьи</dc:title>
  <dc:creator>Админ</dc:creator>
  <cp:lastModifiedBy>1</cp:lastModifiedBy>
  <cp:revision>25</cp:revision>
  <dcterms:created xsi:type="dcterms:W3CDTF">2018-12-09T07:19:37Z</dcterms:created>
  <dcterms:modified xsi:type="dcterms:W3CDTF">2018-12-12T06:40:59Z</dcterms:modified>
</cp:coreProperties>
</file>