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3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0E57-B308-4AAD-8D6C-91582F9D5F5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7FFA-64B9-4B9E-8B17-03E90B91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0E57-B308-4AAD-8D6C-91582F9D5F5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7FFA-64B9-4B9E-8B17-03E90B91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0E57-B308-4AAD-8D6C-91582F9D5F5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7FFA-64B9-4B9E-8B17-03E90B91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0E57-B308-4AAD-8D6C-91582F9D5F5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7FFA-64B9-4B9E-8B17-03E90B91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0E57-B308-4AAD-8D6C-91582F9D5F5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7FFA-64B9-4B9E-8B17-03E90B91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0E57-B308-4AAD-8D6C-91582F9D5F5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7FFA-64B9-4B9E-8B17-03E90B91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0E57-B308-4AAD-8D6C-91582F9D5F5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7FFA-64B9-4B9E-8B17-03E90B91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0E57-B308-4AAD-8D6C-91582F9D5F5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7FFA-64B9-4B9E-8B17-03E90B91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0E57-B308-4AAD-8D6C-91582F9D5F5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7FFA-64B9-4B9E-8B17-03E90B91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0E57-B308-4AAD-8D6C-91582F9D5F5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7FFA-64B9-4B9E-8B17-03E90B91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0E57-B308-4AAD-8D6C-91582F9D5F5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7FFA-64B9-4B9E-8B17-03E90B91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D0E57-B308-4AAD-8D6C-91582F9D5F58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7FFA-64B9-4B9E-8B17-03E90B91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Pictures\ivana_kupala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3857651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 </a:t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Ивана Купала.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5214950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Воспитатели: Рахманова Ю.С.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Благодаренко Г.В.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№3 «Незабудки»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2016г.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vana_kupala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242" name="Picture 2" descr="C:\Users\Юлия\Desktop\ивана купала\DSC_3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1700"/>
            <a:ext cx="4071966" cy="272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Юлия\Desktop\ивана купала\DSC_3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7102"/>
            <a:ext cx="4071966" cy="272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Юлия\Desktop\ивана купала\DSC_3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86124"/>
            <a:ext cx="437490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Юлия\Desktop\ивана купала\DSC_35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4686"/>
            <a:ext cx="448160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vana_kupala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vana_kupala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C:\Users\Юлия\Desktop\ивана купала\IMG_20160707_112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406402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Юлия\Desktop\ивана купала\IMG_20160707_112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469903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Юлия\Desktop\ивана купала\IMG_20160707_1128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96" y="3357562"/>
            <a:ext cx="444503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vana_kupala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074" name="Picture 2" descr="C:\Users\Юлия\Desktop\ивана купала\IMG_20160707_112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313" y="642918"/>
            <a:ext cx="4484687" cy="252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Юлия\Desktop\ивана купала\IMG_20160707_112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533403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Юлия\Desktop\ивана купала\IMG_20160707_113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66"/>
            <a:ext cx="4698948" cy="264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vana_kupala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4098" name="Picture 2" descr="C:\Users\Юлия\Desktop\ивана купала\IMG_20160707_113216.jpg"/>
          <p:cNvPicPr>
            <a:picLocks noChangeAspect="1" noChangeArrowheads="1"/>
          </p:cNvPicPr>
          <p:nvPr/>
        </p:nvPicPr>
        <p:blipFill>
          <a:blip r:embed="rId3" cstate="print"/>
          <a:srcRect l="15972" r="30277"/>
          <a:stretch>
            <a:fillRect/>
          </a:stretch>
        </p:blipFill>
        <p:spPr bwMode="auto">
          <a:xfrm>
            <a:off x="5357818" y="0"/>
            <a:ext cx="3071834" cy="321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Юлия\Desktop\ивана купала\IMG_20160707_113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635004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vana_kupala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 descr="C:\Users\Юлия\Desktop\ивана купала\IMG_20160707_113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50" y="214290"/>
            <a:ext cx="5079950" cy="285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Юлия\Desktop\ивана купала\IMG_20160707_113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5680" y="2928934"/>
            <a:ext cx="406403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Юлия\Desktop\ивана купала\IMG_20160707_1137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1480"/>
            <a:ext cx="3722628" cy="209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vana_kupala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6146" name="Picture 2" descr="C:\Users\Юлия\Desktop\ивана купала\IMG_20160707_113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317945" cy="242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Юлия\Desktop\ивана купала\IMG_20160707_113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214686"/>
            <a:ext cx="4317945" cy="242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Юлия\Desktop\ивана купала\IMG_20160707_113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9408" y="214290"/>
            <a:ext cx="4294218" cy="241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Юлия\Desktop\ивана купала\DSC_3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75921"/>
            <a:ext cx="4143372" cy="277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vana_kupala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7170" name="Picture 2" descr="C:\Users\Юлия\Desktop\ивана купала\DSC_3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071934" cy="272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Юлия\Desktop\ивана купала\DSC_3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0"/>
            <a:ext cx="4085533" cy="273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Юлия\Desktop\ивана купала\DSC_3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496"/>
            <a:ext cx="448160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vana_kupala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8194" name="Picture 2" descr="C:\Users\Юлия\Desktop\ивана купала\DSC_3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85794"/>
            <a:ext cx="2786050" cy="186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Юлия\Desktop\ивана купала\DSC_3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642918"/>
            <a:ext cx="352126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Юлия\Desktop\ивана купала\DSC_34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71810"/>
            <a:ext cx="405478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Юлия\Desktop\ивана купала\DSC_34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786058"/>
            <a:ext cx="4324581" cy="289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Юлия\Pictures\ivana_kupala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9218" name="Picture 2" descr="C:\Users\Юлия\Desktop\ивана купала\DSC_3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290"/>
            <a:ext cx="4405684" cy="294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Юлия\Desktop\ивана купала\DSC_3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00240"/>
            <a:ext cx="490842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Праздник  Ивана Купала.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 Ивана Купала.</dc:title>
  <dc:creator>Юлия</dc:creator>
  <cp:lastModifiedBy>Юлия</cp:lastModifiedBy>
  <cp:revision>2</cp:revision>
  <dcterms:created xsi:type="dcterms:W3CDTF">2016-07-11T07:45:17Z</dcterms:created>
  <dcterms:modified xsi:type="dcterms:W3CDTF">2016-07-12T01:09:19Z</dcterms:modified>
</cp:coreProperties>
</file>