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59" r:id="rId7"/>
    <p:sldId id="260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05819" y="364685"/>
            <a:ext cx="8562668" cy="6231951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57192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16392" y="3163451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9094" y="2199731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проект с участием родителей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11934" y="404662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№ 28 «Огонек»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1211" y="5539715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воспитатель группы № 3 «Незабудки»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Сапожникова М.Ш., Внукова Е.В.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2020 г.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88" y="0"/>
            <a:ext cx="9133672" cy="68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3882" y="166700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7544" y="1124744"/>
            <a:ext cx="8208912" cy="5433265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4976" y="1412776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нравственных ценностей детей дошкольного возраста.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Задачи: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нравственно-патриотических чувств дошкольников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чепез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совместное мероприятие с участие детей, их родителе и педагогов.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трепетное отношение к празднику победы, уважение к заслугам и подвигам воинов ВОВ.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чувства, любовь к Родине, гордость за ее достижения.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 дети средней группы (4 - 5 лет), родители.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 проекта: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 проекта: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краткосрочный,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предполагается, что 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сформировано представление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народа в годы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войны. </a:t>
            </a:r>
            <a:endParaRPr lang="ru-RU" dirty="0"/>
          </a:p>
        </p:txBody>
      </p: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199" y="124980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88" y="0"/>
            <a:ext cx="9133672" cy="68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3882" y="166700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199" y="124980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846821" y="712439"/>
            <a:ext cx="5018310" cy="714375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536" y="1700808"/>
            <a:ext cx="8208912" cy="4497161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8731" y="2210450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дошкольников – актуальная проблема в условиях современной России. Изменилась не только жизнь, но и мы сами. В течение последних десятилетий переосмыслено само понятие патриотического воспитания дошкольников, его содержание, цели и задачи. Чувство любви к Родине – одно из самых сильных чувств, без которого человек ущербен, не ощущает своих коней. А почувствует ли он связь с родной землей это уже зависит от жизненных обстоятельств и воспитания. Поэтому важно чтобы ребенок уже в дошкольном возрасте почувствовал гордость за величие подвига нашего народа в годы Великой Отечественной войны.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94787" y="777238"/>
            <a:ext cx="2891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88" y="0"/>
            <a:ext cx="9133672" cy="68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3882" y="166700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60161" y="814678"/>
            <a:ext cx="4679659" cy="566341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2707" y="1428798"/>
            <a:ext cx="8208912" cy="5240562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36610" y="837217"/>
            <a:ext cx="2782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поекта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6456" y="161028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Сбор информации о участниках Великой отечественной войны.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614" y="355064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«Книги памяти».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Новая папка (3)\Screenshot_20200917-130551_Word.jpg"/>
          <p:cNvPicPr>
            <a:picLocks noChangeAspect="true" noChangeArrowheads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 bwMode="auto">
          <a:xfrm>
            <a:off x="1536795" y="2012691"/>
            <a:ext cx="2891189" cy="15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Screenshot_20200917-133953_WhatsApp.jpg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>
            <a:off x="4773748" y="2024115"/>
            <a:ext cx="2689481" cy="15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3)\Screenshot_20200917-131238_Chrome.jpg"/>
          <p:cNvPicPr>
            <a:picLocks noChangeAspect="true" noChangeArrowheads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 bwMode="auto">
          <a:xfrm>
            <a:off x="2483768" y="3550644"/>
            <a:ext cx="5600566" cy="30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5199" y="124980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88" y="0"/>
            <a:ext cx="9133672" cy="68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01042" y="332656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1196751"/>
            <a:ext cx="8208912" cy="5433265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199" y="124980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39986" y="1300698"/>
            <a:ext cx="5108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Творческие работы детей и родителей.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Новая папка (3)\IMG-20200627-WA0016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437" y="1667105"/>
            <a:ext cx="1451774" cy="19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IMG-20200624-WA000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411" y="1884483"/>
            <a:ext cx="2291093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3)\IMG-20200624-WA0004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152" y="1775794"/>
            <a:ext cx="2291093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true" noChangeArrowheads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 bwMode="auto">
          <a:xfrm>
            <a:off x="1497328" y="4288536"/>
            <a:ext cx="3218688" cy="179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User\Desktop\Новая папка (3)\IMG-20200624-WA0009.jpg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6136" y="4203082"/>
            <a:ext cx="1784572" cy="17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28635" y="3799948"/>
            <a:ext cx="5108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Создание видео роликов и фотоколлажей.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88" y="0"/>
            <a:ext cx="9133672" cy="68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3882" y="166700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7544" y="980728"/>
            <a:ext cx="8208912" cy="5577281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124744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к памятнику З. А. Космодемьянской.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199" y="124980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Новая папка (3)\Screenshot_20200917-131619_Gallery.jpg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>
            <a:off x="2507789" y="1492295"/>
            <a:ext cx="3936419" cy="48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88" y="0"/>
            <a:ext cx="9133672" cy="68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3882" y="166700"/>
            <a:ext cx="6786563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75 л е т  П о б е д ы »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7504" y="28576"/>
            <a:ext cx="1905814" cy="16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true" noChangeArrowheads="true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199" y="124980"/>
            <a:ext cx="1862487" cy="14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7544" y="1700808"/>
            <a:ext cx="8208912" cy="4752529"/>
          </a:xfrm>
          <a:prstGeom prst="round2DiagRect">
            <a:avLst/>
          </a:prstGeom>
          <a:gradFill flip="none" rotWithShape="true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true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4" descr="http://zarbiblio.ru/media/2020/08/07/1256642221/3.png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023937" y="14888"/>
            <a:ext cx="7096125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WPS Presentation</Application>
  <PresentationFormat>Экран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Monotype Corsiva</vt:lpstr>
      <vt:lpstr>Times New Roman</vt:lpstr>
      <vt:lpstr>Calibri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13</cp:revision>
  <dcterms:created xsi:type="dcterms:W3CDTF">2020-09-23T09:08:41Z</dcterms:created>
  <dcterms:modified xsi:type="dcterms:W3CDTF">2020-09-23T09:08:41Z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1049-11.1.0.9662</vt:lpwstr>
  </property>
</Properties>
</file>