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83" r:id="rId11"/>
    <p:sldId id="266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76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E0B6B-D998-4474-92BC-8DF35EA1FAAF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74B08-50F3-4D0A-8B54-A3DD06CAF9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7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74B08-50F3-4D0A-8B54-A3DD06CAF94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2">
                <a:lumMod val="90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Гуля\Desktop\для дет.сада\от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642918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9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285992"/>
            <a:ext cx="600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Осень- дивная пора.</a:t>
            </a:r>
            <a:endParaRPr lang="ru-RU" sz="7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4786322"/>
            <a:ext cx="4825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Воспитатели: Рахманова Ю. С.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i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Внукова</a:t>
            </a:r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Е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В.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МБДОУЦРР№28 «Огонек»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 №3 «Незабудки»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2015г.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41986" name="Picture 2" descr="C:\Users\Юлия\Desktop\работа\выставка осень\IMG_20150929_1456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350" y="-15899"/>
            <a:ext cx="3866568" cy="6873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643306" y="428604"/>
            <a:ext cx="550069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 волшебный в чаще леса,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нем живет моя принцесса.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гости быстро приходите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друзей с собой  зовите.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Юлия\Desktop\работа\Фото осень\IMG_20150929_1506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89" y="0"/>
            <a:ext cx="6350003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28612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лесной опушке шум и суета: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лесного зверя смотрит детвора.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олень промчится  быстрою стрелой,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он затаится рядышком с тобой.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колючий ёжик по лесу бежал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лесного зверя в чаще повстречал.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Юлия\Desktop\работа\Фото осень\IMG_20150929_1506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0"/>
            <a:ext cx="6350001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28612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 курочка в заботах,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неё опять работа: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цыпляткам песню спеть,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Накормить и обогреть.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их быстро успокоит,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гнездышко своё устроит.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Юлия\Desktop\работа\Фото осень\IMG_20150929_1509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318" y="-47649"/>
            <a:ext cx="3884428" cy="690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29124" y="571480"/>
            <a:ext cx="47148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виду глянешь, он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пират.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Встречи с вами будет рад.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Ничего, что грозный вид,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у него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прикид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 на танец позовет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возьмет с собой в поход.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40962" name="Picture 2" descr="C:\Users\Юлия\Desktop\работа\Фото осень\IMG_20150929_1512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52" y="0"/>
            <a:ext cx="38576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214810" y="857232"/>
            <a:ext cx="492919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Осень, осень! Как ты красива!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осенний букет подарила,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Разукрасила нежно листочки,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идем собираем их с дочкой.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Юлия\Desktop\работа\Фото осень\IMG_20150929_1510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361895"/>
            <a:ext cx="7993079" cy="449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 ребенок ты всезнайка,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попробуй нас узнай-ка,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 нас поскорей,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полон дом друзей.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Юлия\Desktop\работа\Фото осень\IMG_20150929_1511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930" y="-1"/>
            <a:ext cx="7723284" cy="434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400050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скажу вам в назиданье: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прекрасное создание,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яблочек я съела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Ох, наверно, потолстела.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Зиму не хочу встречать,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кокон завернусь опять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Юлия\Desktop\работа\Фото осень\IMG_20150929_1522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464591" y="821501"/>
            <a:ext cx="4786322" cy="728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958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Озеро волшебное свет нам излучает,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 лебедушка сказки сочиняет.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Взгляд печальный прячет под своё крыло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Улететь мечтает со всеми заодно.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Юлия\Desktop\работа\Фото осень\IMG_20150929_1522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524498" y="-1464183"/>
            <a:ext cx="3583052" cy="636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57187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сидела, я старалась,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Делала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поделочку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кошечка моя,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Её сделала сама.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Юлия\Desktop\работа\Фото осень\IMG_20150930_1005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-48"/>
            <a:ext cx="3857652" cy="685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214290"/>
            <a:ext cx="47149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Гусеница, милая,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Вам надо на диету –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 больно уж заметная,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Небезопасно это.</a:t>
            </a:r>
          </a:p>
          <a:p>
            <a:pPr algn="ctr"/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Такой большой и сочной,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Нельзя быть – это точно.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Вас ведь каждый воробей,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Желает слопать поскорей!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42908" y="214290"/>
            <a:ext cx="837244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Авторы проекта: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Рахманова Ю.С.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Внукова Е.В.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дети средней группы, родители, воспитатели, музыкальный руководитель.</a:t>
            </a:r>
          </a:p>
          <a:p>
            <a:pPr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информационно-познавательный.</a:t>
            </a:r>
          </a:p>
          <a:p>
            <a:pPr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средней продолжительности.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Юлия\Desktop\работа\Фото осень\IMG_20150930_1005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630" y="1"/>
            <a:ext cx="3737087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521494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 длинной шеей, весь пятнистый,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На высоких ножках,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Шел красивый, мускулистый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Жираф по дорожке.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Он из Африки, где жарко,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Переехал навсегда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И теперь по зоопарку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Он гуляет иногда.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Юлия\Desktop\работа\выставка осень\IMG_20151005_1207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60" y="1"/>
            <a:ext cx="3737087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71934" y="1285860"/>
            <a:ext cx="5198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Осень, осень золотая в круг вставай,</a:t>
            </a:r>
          </a:p>
          <a:p>
            <a:pPr algn="ctr"/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сегодня вместе с нами поиграй.</a:t>
            </a:r>
          </a:p>
          <a:p>
            <a:pPr algn="ctr"/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Ты в своем наряде ярком попляши</a:t>
            </a:r>
          </a:p>
          <a:p>
            <a:pPr algn="ctr"/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 осенние подарки расскажи.</a:t>
            </a:r>
            <a:endParaRPr lang="ru-RU" sz="3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Юлия\Desktop\работа\Фото осень\IMG_20150930_1005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07" y="714356"/>
            <a:ext cx="9144063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Юлия\Desktop\работа\Фото осень\IMG_20150930_1030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4572000" cy="2973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Юлия\Desktop\работа\Фото осень\IMG_20150930_1033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54" y="1000108"/>
            <a:ext cx="478634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Юлия\Desktop\работа\Фото осень\IMG_20150930_1038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929066"/>
            <a:ext cx="520699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Юлия\Desktop\работа\Фото осень\IMG-20151122-WA00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4572032" cy="617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Юлия\Desktop\работа\Фото осень\IMG-20151122-WA001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8604"/>
            <a:ext cx="4572000" cy="617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Юлия\Desktop\работа\Фото осень\IMG-20151122-WA00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942" y="2357430"/>
            <a:ext cx="5448058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Юлия\Desktop\работа\Фото осень\IMG-20151122-WA00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2237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Юлия\Desktop\работа\Фото осень\IMG-20151122-WA00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00042"/>
            <a:ext cx="7866600" cy="582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164305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lang="ru-RU" sz="8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пополнение и обогащение знаний детей о времени года «Осень»; формирование познавательного интереса к окружающей среде.</a:t>
            </a:r>
            <a:endParaRPr lang="ru-RU" sz="3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асширить представления детей о характерных признаках осени;</a:t>
            </a:r>
          </a:p>
          <a:p>
            <a:pPr marL="742950" indent="-74295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Уточнить представления детей об изменениях, происходящих осенью в жизни растений и животных;</a:t>
            </a:r>
          </a:p>
          <a:p>
            <a:pPr marL="742950" indent="-74295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Продолжать учить различать некоторые лиственные деревья и грибы;</a:t>
            </a:r>
          </a:p>
          <a:p>
            <a:pPr marL="742950" indent="-74295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Учить устанавливать причинно-следственные связи на примере образования плода;</a:t>
            </a:r>
          </a:p>
          <a:p>
            <a:pPr marL="742950" indent="-742950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природе, способность любоваться ее красотой.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11100" dirty="0" smtClean="0">
                <a:latin typeface="Times New Roman" pitchFamily="18" charset="0"/>
                <a:cs typeface="Times New Roman" pitchFamily="18" charset="0"/>
              </a:rPr>
              <a:t>1.Подготовительный </a:t>
            </a:r>
            <a:r>
              <a:rPr lang="ru-RU" sz="11100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111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1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b="1" i="1" dirty="0">
                <a:latin typeface="Times New Roman" pitchFamily="18" charset="0"/>
                <a:cs typeface="Times New Roman" pitchFamily="18" charset="0"/>
              </a:rPr>
              <a:t>Составление плана совместной работы с детьми, педагогами и родителями</a:t>
            </a:r>
            <a:r>
              <a:rPr lang="ru-RU" sz="7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7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Подбор материала и оборудования для занятий, бесед, </a:t>
            </a:r>
            <a:r>
              <a:rPr lang="ru-RU" sz="7400" dirty="0" err="1">
                <a:latin typeface="Times New Roman" pitchFamily="18" charset="0"/>
                <a:cs typeface="Times New Roman" pitchFamily="18" charset="0"/>
              </a:rPr>
              <a:t>с\р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 игр с детьми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одбор 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песен, музыкальных игр, танцевальных композиций, связанных  с тематикой проекта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Оформление  папок – передвижек для родителей по теме проекта, подборка фотографий, литературы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Беседы с родителями о необходимом участии их в проекте, о серьезном отношении к воспитательно – образовательному процессу в ДОУ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Осеннее развлечение.</a:t>
            </a:r>
            <a:endParaRPr lang="ru-RU" sz="7400" dirty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2.Основной этап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3578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i="1" dirty="0">
                <a:latin typeface="Times New Roman" pitchFamily="18" charset="0"/>
                <a:cs typeface="Times New Roman" pitchFamily="18" charset="0"/>
              </a:rPr>
              <a:t>Мероприятия по работе с детьми: 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беседы,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занятия,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наблюдения,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рисование, 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аппликация,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дидактические игры.</a:t>
            </a:r>
          </a:p>
          <a:p>
            <a:pPr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9600" b="1" i="1" dirty="0">
                <a:latin typeface="Times New Roman" pitchFamily="18" charset="0"/>
                <a:cs typeface="Times New Roman" pitchFamily="18" charset="0"/>
              </a:rPr>
              <a:t>Мероприятия по работе с родителями: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изготовление печатных консультаций по темам: «Осень», «Фрукты», «Овощи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»;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организация выставок детских работ:  рисунков, аппликаций, поделок из природного материала, пластилина, семян, овощного и фруктового салатов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проведение индивидуальных бесед с целью создания интереса и привлечения родителей к изготовлению поделок – игрушек из природных даров.</a:t>
            </a: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Заключительный этап: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оформление выставки семейных поделок из даров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музыкальное развлечение «Осень в гости к нам пришла»;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тоговое занятие «Прогулка в осенний лес</a:t>
            </a:r>
            <a:r>
              <a:rPr lang="ru-RU" dirty="0" smtClean="0">
                <a:latin typeface="Century" pitchFamily="18" charset="0"/>
              </a:rPr>
              <a:t>».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92922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Воспитание бережного и заботливого отношения к живой и неживой природе возможно тогда, когда дети будут располагать хотя бы элементарными знаниями о них, овладеют несложными способами  наблюдать природу, видеть её красоту.</a:t>
            </a:r>
          </a:p>
          <a:p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На этой основе и формируется любовь детей к природе, родному краю.</a:t>
            </a:r>
          </a:p>
          <a:p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Приобретённые в детстве умение видеть и слушать природу такой, какая она есть в действительности, вызывает у детей глубокий интерес к ней, расширяет знания, способствует формированию характера и интересов.</a:t>
            </a:r>
          </a:p>
          <a:p>
            <a:pPr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Общение с природой, познание её тайн облагораживает человека, делает его более чутким. Чем больше мы узнаём природу, тем больше мы начинаем любить её.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узнают и называют некоторые лиственные деревья, грибы;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Называют осенние приметы и явления;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Знают правила поведения в лесу.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появился интерес к образовательному процессу, развитию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знаний и умений у детей, желание общаться с педагогами, участвовать в жизни группы.</a:t>
            </a:r>
          </a:p>
          <a:p>
            <a:pPr>
              <a:buNone/>
            </a:pPr>
            <a:endParaRPr lang="ru-RU" sz="2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entury" pitchFamily="18" charset="0"/>
              </a:rPr>
              <a:t>Реализация проекта.</a:t>
            </a:r>
            <a:endParaRPr lang="ru-RU" dirty="0">
              <a:solidFill>
                <a:srgbClr val="0070C0"/>
              </a:solidFill>
              <a:latin typeface="Century" pitchFamily="18" charset="0"/>
            </a:endParaRPr>
          </a:p>
        </p:txBody>
      </p:sp>
      <p:pic>
        <p:nvPicPr>
          <p:cNvPr id="3" name="Picture 2" descr="C:\Users\Юлия\Desktop\работа\Фото осень\IMG_20150918_0949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2357422" cy="4190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Юлия\Desktop\работа\Фото осень\IMG_20150918_09493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3524" y="3929066"/>
            <a:ext cx="4320178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Юлия\Desktop\работа\Фото осень\IMG_20150925_12093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000108"/>
            <a:ext cx="436883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Юлия\Desktop\работа\Фото осень\IMG_20150925_12094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1500174"/>
            <a:ext cx="2571736" cy="402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645</Words>
  <Application>Microsoft Office PowerPoint</Application>
  <PresentationFormat>Экран (4:3)</PresentationFormat>
  <Paragraphs>118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Авторы проекта: Рахманова Ю.С. Внукова Е.В.</vt:lpstr>
      <vt:lpstr>Цель: пополнение и обогащение знаний детей о времени года «Осень»; формирование познавательного интереса к окружающей среде.</vt:lpstr>
      <vt:lpstr>Этапы проекта:</vt:lpstr>
      <vt:lpstr>2.Основной этап</vt:lpstr>
      <vt:lpstr>3. Заключительный этап: </vt:lpstr>
      <vt:lpstr>Актуальность</vt:lpstr>
      <vt:lpstr>Предполагаемый результат:</vt:lpstr>
      <vt:lpstr>Реализация проекта.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Гуля</dc:creator>
  <cp:lastModifiedBy>Administrator</cp:lastModifiedBy>
  <cp:revision>26</cp:revision>
  <dcterms:created xsi:type="dcterms:W3CDTF">2012-11-25T08:29:50Z</dcterms:created>
  <dcterms:modified xsi:type="dcterms:W3CDTF">2015-12-27T12:21:33Z</dcterms:modified>
</cp:coreProperties>
</file>