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5" r:id="rId26"/>
    <p:sldId id="284" r:id="rId27"/>
    <p:sldId id="281" r:id="rId28"/>
    <p:sldId id="282" r:id="rId29"/>
    <p:sldId id="283" r:id="rId30"/>
    <p:sldId id="27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5175-8AE8-4957-8180-278FB70572FC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445F-26CB-46C4-9F5E-4DA0A849E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8688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AC15-11E8-44B6-BF01-A471E02768F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1747-77CE-4585-990F-69E5B376D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47694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86D8-9A62-4923-85ED-2BBD6ED3BB7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FB5A-CEE6-4DCE-B57D-7116E7788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59273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480C-AB39-49E3-A83B-CB98ABF08006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FB2D-F496-4C10-A8D7-9CB5C7AC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1954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FD91-D570-4B7B-8FC5-80BD952C45B5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02E8-2C41-44FB-9B3A-5A388121B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99203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FAB4-B557-4572-9A28-E7C415543650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B2DD-AB26-4CE9-9E01-A43134277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21053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23E3-49A8-4998-8348-900BC845347E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9698-6FA5-4B3B-AA71-115921E2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30442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3E6-B2BB-4361-9AE2-ECDA0BDD542D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79E1-695D-4241-AF1A-0A9C9A3F9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23311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A340-A3C9-4253-8C61-34B81CC293C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BC69-B99C-4F94-9DD1-A81E06FF7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3519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3F95-8CB4-4BB3-8AD2-F53B06034F59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142B-7017-45B5-9B62-B944C9F8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2230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A799-FA39-4BC5-ABCC-7813D07EF3BF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1C79-26DA-4539-B6A5-52A4EC08C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10223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26C61-E1DF-467B-991D-0E67B9D277A9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D4D140-4095-43A0-98E1-692DD6A0E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5857875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МБДОУЦРР № 28 «Огонек»</a:t>
            </a:r>
            <a:b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Бердск</a:t>
            </a:r>
            <a:b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 3 «Незабудки»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: «Бал цветов»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Ю.С.</a:t>
            </a:r>
            <a:b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Благодаренко Г.В</a:t>
            </a:r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  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«Разработка проекта.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Организованная, совместная  деятельность»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с детьми: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«Что необходимо растениям для роста?»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«Как ухаживать за  цветами?»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«Части растения»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«Чем дышат растения?»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«Без растений на земле...»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«Друзья растений»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112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Экскурсии: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экскурсия вокруг детского сада: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«Дизайн клумб»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экскурсии вокруг детского сада: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«Мы растём»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</a:rPr>
              <a:t/>
            </a:r>
            <a:br>
              <a:rPr lang="ru-RU" altLang="ru-RU" smtClean="0">
                <a:solidFill>
                  <a:srgbClr val="002060"/>
                </a:solidFill>
              </a:rPr>
            </a:br>
            <a:endParaRPr lang="ru-RU" alt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2313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детьми:</a:t>
            </a:r>
            <a:br>
              <a:rPr lang="ru-RU" alt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Лепка;</a:t>
            </a:r>
            <a:b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Аппликация;</a:t>
            </a:r>
            <a:b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Рисование;</a:t>
            </a:r>
            <a:b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рассады цветов на участке.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С. Георгиев "Бабушкин садик"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Г. Сапгир "Садовник"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Лариса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"В мире цветов" , "Белая лилия" , "Роза"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А. Фет "Георгины".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Н.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"Детям нравятся цветы"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Л.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"Пион"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С. Пшеничных "Маргаритки".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открыток, картинок, иллюстраций « Цветы»;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Презентация «Загадки о цветах»;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Презентация «Легенды о цветах»;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Дидактическая игры «Строение цветка» , «Найди по описанию» ,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«Найди, что назову»;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для разукрашивания «Цветы»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Приобретение семян;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Выращивание рассады;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и распечатывание картинок для разукрашивания по теме «Цветы»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Посадка цветов на участке.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книг, открыток с иллюстрациями.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/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 </a:t>
            </a:r>
            <a:b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6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Юлия\Pictures\IMG_20150826_1116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143248"/>
            <a:ext cx="660400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Pictures\IMG_20150825_1210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9322" cy="333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Заголовок 4"/>
          <p:cNvSpPr>
            <a:spLocks noGrp="1"/>
          </p:cNvSpPr>
          <p:nvPr>
            <p:ph type="title"/>
          </p:nvPr>
        </p:nvSpPr>
        <p:spPr>
          <a:xfrm>
            <a:off x="5572125" y="0"/>
            <a:ext cx="3571875" cy="328612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детьми и чтение художественной литературы.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4286250" y="274638"/>
            <a:ext cx="440055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pic>
        <p:nvPicPr>
          <p:cNvPr id="2050" name="Picture 2" descr="C:\Users\Юлия\Desktop\прогулки\657_0406\IMG_79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7857" y="446558"/>
            <a:ext cx="3571846" cy="267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прогулки\657_0406\IMG_79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81029" y="2295031"/>
            <a:ext cx="5214951" cy="391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прогулки\658_0806\IMG_79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37523"/>
            <a:ext cx="4694238" cy="352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" y="1214438"/>
            <a:ext cx="7715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всегда восхищаются красотой ярких цветов, однако  мало знают о том, откуда они появились,  как надо ухаживать за цветами, как их выращивать. Многие не знают названия  цветов. Нет  знаний о том, для чего нужны  цветы, как можно использовать  цветы  в декоративном оформлении.</a:t>
            </a:r>
            <a:b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Юлия\Desktop\прогулки\IMG_20150616_1107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3682983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прогулки\IMG_20150616_1114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4290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прогулки\IMG_20150616_1114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533399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Юлия\Desktop\прогулки\IMG_20150616_1114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000348"/>
            <a:ext cx="216993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Юлия\Desktop\проект\IMG_20150820_1127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6" y="285728"/>
            <a:ext cx="4611720" cy="259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проект\IMG_20150820_1128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857232"/>
            <a:ext cx="428628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проект\IMG_20150820_1129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4913261" cy="276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Юлия\Desktop\проект\IMG_20150820_11294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53" y="3786190"/>
            <a:ext cx="4571947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деятельность.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Лепка.</a:t>
            </a:r>
          </a:p>
        </p:txBody>
      </p:sp>
      <p:pic>
        <p:nvPicPr>
          <p:cNvPr id="5122" name="Picture 2" descr="C:\Users\Юлия\Desktop\проект\IMG_20150820_0920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619572" cy="259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проект\IMG_20150820_0920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69" y="1357298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проект\IMG_20150820_0921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000528"/>
            <a:ext cx="5079950" cy="285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Аппликация.</a:t>
            </a:r>
          </a:p>
        </p:txBody>
      </p:sp>
      <p:pic>
        <p:nvPicPr>
          <p:cNvPr id="6146" name="Picture 2" descr="C:\Users\Юлия\Desktop\проект\IMG_20150821_1022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r="14286"/>
          <a:stretch>
            <a:fillRect/>
          </a:stretch>
        </p:blipFill>
        <p:spPr bwMode="auto">
          <a:xfrm>
            <a:off x="928662" y="1142984"/>
            <a:ext cx="7404605" cy="52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3643313" cy="2357438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Рисование.</a:t>
            </a:r>
          </a:p>
        </p:txBody>
      </p:sp>
      <p:pic>
        <p:nvPicPr>
          <p:cNvPr id="7170" name="Picture 2" descr="C:\Users\Юлия\Desktop\проект\IMG_20150821_102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 r="13333"/>
          <a:stretch>
            <a:fillRect/>
          </a:stretch>
        </p:blipFill>
        <p:spPr bwMode="auto">
          <a:xfrm>
            <a:off x="4071934" y="214290"/>
            <a:ext cx="4071967" cy="305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проект\IMG_20150821_1033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0" r="8077"/>
          <a:stretch>
            <a:fillRect/>
          </a:stretch>
        </p:blipFill>
        <p:spPr bwMode="auto">
          <a:xfrm>
            <a:off x="3143240" y="3192153"/>
            <a:ext cx="5715040" cy="366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857875" y="274638"/>
            <a:ext cx="3286125" cy="251142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клумбы.</a:t>
            </a:r>
          </a:p>
        </p:txBody>
      </p:sp>
      <p:pic>
        <p:nvPicPr>
          <p:cNvPr id="4098" name="Picture 2" descr="C:\Users\Юлия\Desktop\работа\огород на улице\IMG_20150618_1104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092"/>
            <a:ext cx="6072198" cy="341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работа\огород на улице\IMG_20150618_1104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6095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работа\огород на улице\IMG_20150618_1105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/>
          <a:stretch>
            <a:fillRect/>
          </a:stretch>
        </p:blipFill>
        <p:spPr bwMode="auto">
          <a:xfrm>
            <a:off x="6072188" y="2500313"/>
            <a:ext cx="307181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5" y="274638"/>
            <a:ext cx="47148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работа\огород на улице\IMG_20150527_174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4429156" cy="249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работа\огород на улице\IMG_20150527_1741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611766"/>
            <a:ext cx="4714875" cy="265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работа\огород на улице\IMG_20150527_1743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4571947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Юлия\Desktop\работа\огород на улице\IMG_20150527_1757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304" y="4339858"/>
            <a:ext cx="4476696" cy="251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Красота нашего детского сада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ия\Desktop\проект\IMG_20150820_11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проект\IMG_20150820_1129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67" y="1428736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Юлия\Desktop\проект\IMG_20150820_1129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469899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Юлия\Desktop\проект\IMG_20150820_1130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3" y="4000504"/>
            <a:ext cx="4714877" cy="265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Юлия\Desktop\проект\IMG_20150820_113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0532" cy="540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лия\Desktop\проект\IMG_20150820_1130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039" y="0"/>
            <a:ext cx="3053961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Юлия\Desktop\проект\IMG_20150820_113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270046"/>
            <a:ext cx="3143224" cy="558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Юлия\Desktop\проект\IMG_20150820_1131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09932"/>
            <a:ext cx="2277038" cy="404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проект\IMG_20150820_1131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5405390" cy="304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проект\IMG_20150820_1131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794000"/>
            <a:ext cx="228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Юлия\Desktop\проект\IMG_20150820_11303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793972"/>
            <a:ext cx="2286016" cy="40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трех вопросов.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357298"/>
          <a:ext cx="6929487" cy="51435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09829"/>
                <a:gridCol w="2309829"/>
                <a:gridCol w="2309829"/>
              </a:tblGrid>
              <a:tr h="7660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мы знаем?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мы хотим узнать?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мы это узнаем?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747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Они очень красивые.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Цветы пьют воду.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Хорошо пахнут.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Они любят солнце.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нужно поливать.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цветы пьют воду.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они растут.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Сколько их всего.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цветы живые.</a:t>
                      </a: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что они едят.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Спросим у бабушки,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она все знает.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Прочитаем в книге.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Спросим у мамы.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Посмотрим в интернете.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Посмотрим по телевизору.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Спросим у воспитателей.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работы: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Сбор информации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Подбор иллюстративного материала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Подбор художественной литературы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Организованная деятельность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Совместная и самостоятельная деятельность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Презентация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b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«Определение цели и задач»</a:t>
            </a:r>
            <a:r>
              <a:rPr lang="ru-RU" alt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6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знания детей о  цветах, правилах ухода за ними, роли человека для растений.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5500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познакомить с многообразием цветущих  растений;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научить правильно ухаживать за  цветами;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разнообразить  оформление клумб разными видами  цветов;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развивать познавательную активность;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   воспитывать бережное отношение ко всему живому.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14362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на участке детского сада необходимых условий по ознакомлению детей с многообразием   цветов. 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-Бережное отношение детей к растительному миру.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-Владение детьми информаций: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что нужно растению для роста;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-строение цветка;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правильно ухаживать за цветами;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-какие условия нужны для роста цветов.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93675242_large_3006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-дети второй младшей  группы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-воспитатели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-родители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Срок: 2 месяца (май, июнь)</a:t>
            </a:r>
            <a:b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193</Words>
  <Application>Microsoft Office PowerPoint</Application>
  <PresentationFormat>Экран (4:3)</PresentationFormat>
  <Paragraphs>46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Times New Roman</vt:lpstr>
      <vt:lpstr>Тема Office</vt:lpstr>
      <vt:lpstr>МБДОУЦРР № 28 «Огонек» г. Бердск Группа № 3 «Незабудки»  Проект : «Бал цветов»                   Воспитатели: Рахманова Ю.С.                                                                Благодаренко Г.В.</vt:lpstr>
      <vt:lpstr>Мотив. </vt:lpstr>
      <vt:lpstr>Модель трех вопросов.</vt:lpstr>
      <vt:lpstr>Виды работы: •    Сбор информации •    Подбор иллюстративного материала •    Подбор художественной литературы •    Организованная деятельность •    Совместная и самостоятельная деятельность •    Презентация проекта </vt:lpstr>
      <vt:lpstr>1 этап:  «Определение цели и задач» </vt:lpstr>
      <vt:lpstr>Цель: Обогатить знания детей о  цветах, правилах ухода за ними, роли человека для растений.</vt:lpstr>
      <vt:lpstr>Задачи: •    познакомить с многообразием цветущих  растений; •    научить правильно ухаживать за  цветами; •    разнообразить  оформление клумб разными видами  цветов; •    развивать познавательную активность; •    воспитывать бережное отношение ко всему живому. </vt:lpstr>
      <vt:lpstr>Предполагаемый результат: -Создание на участке детского сада необходимых условий по ознакомлению детей с многообразием   цветов.  -Бережное отношение детей к растительному миру. -Владение детьми информаций:    что нужно растению для роста;     -строение цветка; -как правильно ухаживать за цветами; -какие условия нужны для роста цветов.</vt:lpstr>
      <vt:lpstr>Участники проекта: -дети второй младшей  группы -воспитатели -родители Срок: 2 месяца (май, июнь) </vt:lpstr>
      <vt:lpstr>2 этап.   «Разработка проекта. Организованная, совместная  деятельность» </vt:lpstr>
      <vt:lpstr>Беседы с детьми: - «Что необходимо растениям для роста?» - «Как ухаживать за  цветами?» - «Части растения» - «Чем дышат растения?» - «Без растений на земле...» - «Друзья растений»</vt:lpstr>
      <vt:lpstr>Экскурсии: Целевая экскурсия вокруг детского сада:  «Дизайн клумб»  Целевые экскурсии вокруг детского сада:  «Мы растём»  </vt:lpstr>
      <vt:lpstr>Совместная деятельность с детьми: Лепка; Аппликация; Рисование; Посадка рассады цветов на участке.</vt:lpstr>
      <vt:lpstr>Художественная литература: •    С. Георгиев "Бабушкин садик" •    Г. Сапгир "Садовник" •    Лариса Кузьминская "В мире цветов" , "Белая лилия" , "Роза" •    А. Фет "Георгины". •    Н. Самоний "Детям нравятся цветы" •    Л. Кузьминская "Пион" •    С. Пшеничных "Маргаритки". </vt:lpstr>
      <vt:lpstr>Предметно-развивающая среда:     Картотека открыток, картинок, иллюстраций « Цветы»;    Презентация «Загадки о цветах»;     Презентация «Легенды о цветах»;    Дидактическая игры «Строение цветка» , «Найди по описанию» ,  «Найди, что назову»; Картинки для разукрашивания «Цветы» </vt:lpstr>
      <vt:lpstr>Работа с родителями: - Приобретение семян; - Выращивание рассады; - Подбор и распечатывание картинок для разукрашивания по теме «Цветы» - Посадка цветов на участке. - Подбор книг, открыток с иллюстрациями. </vt:lpstr>
      <vt:lpstr>3 этап  Реализация проекта </vt:lpstr>
      <vt:lpstr>Беседы с детьми и чтение художественной литературы.</vt:lpstr>
      <vt:lpstr>Экскурсии</vt:lpstr>
      <vt:lpstr>Презентация PowerPoint</vt:lpstr>
      <vt:lpstr>Презентация PowerPoint</vt:lpstr>
      <vt:lpstr>Совместная деятельность. Лепка.</vt:lpstr>
      <vt:lpstr>Аппликация.</vt:lpstr>
      <vt:lpstr>Рисование.</vt:lpstr>
      <vt:lpstr>Оформление клумбы.</vt:lpstr>
      <vt:lpstr>Работа с родителями.</vt:lpstr>
      <vt:lpstr>Красота нашего детского сада.</vt:lpstr>
      <vt:lpstr>Презентация PowerPoint</vt:lpstr>
      <vt:lpstr>Презентация PowerPoint</vt:lpstr>
      <vt:lpstr>Спасибо за внимание!!!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Экологических терминов.</dc:title>
  <dc:creator>User</dc:creator>
  <cp:lastModifiedBy>Administrator</cp:lastModifiedBy>
  <cp:revision>21</cp:revision>
  <dcterms:created xsi:type="dcterms:W3CDTF">2014-02-02T12:19:22Z</dcterms:created>
  <dcterms:modified xsi:type="dcterms:W3CDTF">2015-09-27T05:49:12Z</dcterms:modified>
</cp:coreProperties>
</file>