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71" r:id="rId6"/>
    <p:sldId id="260" r:id="rId7"/>
    <p:sldId id="261" r:id="rId8"/>
    <p:sldId id="262" r:id="rId9"/>
    <p:sldId id="264" r:id="rId10"/>
    <p:sldId id="263" r:id="rId11"/>
    <p:sldId id="265" r:id="rId12"/>
    <p:sldId id="267" r:id="rId13"/>
    <p:sldId id="266" r:id="rId14"/>
    <p:sldId id="274" r:id="rId15"/>
    <p:sldId id="268" r:id="rId16"/>
    <p:sldId id="270" r:id="rId17"/>
    <p:sldId id="269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87" autoAdjust="0"/>
  </p:normalViewPr>
  <p:slideViewPr>
    <p:cSldViewPr>
      <p:cViewPr varScale="1">
        <p:scale>
          <a:sx n="74" d="100"/>
          <a:sy n="74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лия\Desktop\мороженное\disney-ice-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344816" cy="31546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«Центр развития ребенка – детский сад № 28 «Огонёк»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2420888"/>
            <a:ext cx="4744616" cy="1752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«Мороженое»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03648" y="242088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4653136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подготовили и реализовали  воспитатели группы № 3 «Незабудки»: Внукова Е.В., Рахманова Ю.С.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Женя\Desktop\мороженое\morogeno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92896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лия\Desktop\мороженное\disney-ice-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80728"/>
            <a:ext cx="5554960" cy="58092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2776" y="1628800"/>
            <a:ext cx="7931224" cy="536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17712">
            <a:off x="1417244" y="2632179"/>
            <a:ext cx="1835249" cy="21898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140968"/>
            <a:ext cx="1660887" cy="21812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89856">
            <a:off x="6110381" y="2306713"/>
            <a:ext cx="1656184" cy="22041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лия\Desktop\мороженное\disney-ice-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571184" cy="5089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Рисование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556792"/>
            <a:ext cx="5976664" cy="43848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Юлия\Desktop\мороженное\disney-ice-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7784" y="908720"/>
            <a:ext cx="5400600" cy="724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Творческая деятельность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933056"/>
            <a:ext cx="2808312" cy="1802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115616" y="1196752"/>
            <a:ext cx="1584177" cy="2224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700808"/>
            <a:ext cx="1728192" cy="2021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556792"/>
            <a:ext cx="2870521" cy="43009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лия\Desktop\мороженное\disney-ice-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0728"/>
            <a:ext cx="704981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bliqueTopRight"/>
            <a:lightRig rig="threePt" dir="t"/>
          </a:scene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лия\Desktop\мороженное\disney-ice-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C:\Users\Женя\Desktop\Новая папка (10)\IMG_20170125_074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75706">
            <a:off x="1162981" y="1299623"/>
            <a:ext cx="2241343" cy="2828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ysDash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C:\Users\Женя\Desktop\Новая папка (10)\IMG_20170125_074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75706">
            <a:off x="2976253" y="2059782"/>
            <a:ext cx="2010034" cy="2895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5" descr="C:\Users\Женя\Desktop\Новая папка (10)\IMG_20170125_074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75706">
            <a:off x="4336073" y="2576057"/>
            <a:ext cx="2095102" cy="2844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C:\Users\Женя\Desktop\Новая папка (10)\IMG_20170125_0746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75706">
            <a:off x="5865212" y="2847800"/>
            <a:ext cx="1987783" cy="2957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Женя\Desktop\мороженое\14800470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4509120"/>
            <a:ext cx="1872207" cy="1053116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</p:pic>
      <p:pic>
        <p:nvPicPr>
          <p:cNvPr id="1032" name="Picture 8" descr="C:\Users\Женя\Desktop\мороженое\11f8e49d9a005056b75a2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980728"/>
            <a:ext cx="1512168" cy="1512168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Юлия\Desktop\мороженное\disney-ice-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9752" y="908720"/>
            <a:ext cx="4392488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2267297" cy="1953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17032"/>
            <a:ext cx="3034350" cy="2126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268760"/>
            <a:ext cx="2267297" cy="209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204864"/>
            <a:ext cx="2106356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3861048"/>
            <a:ext cx="2592288" cy="175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Юлия\Desktop\мороженное\disney-ice-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211144" cy="58092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Мастер-класс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«Изготовление мороженого»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989786"/>
            <a:ext cx="5940661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Юлия\Desktop\мороженное\disney-ice-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1052736"/>
            <a:ext cx="4114800" cy="43691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Отзывы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65369">
            <a:off x="1070414" y="1288510"/>
            <a:ext cx="2304256" cy="1501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38014">
            <a:off x="2565670" y="4376293"/>
            <a:ext cx="2664296" cy="1427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672477">
            <a:off x="1276178" y="3113282"/>
            <a:ext cx="2160240" cy="1499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636171">
            <a:off x="5541538" y="3691677"/>
            <a:ext cx="2264252" cy="1455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980089">
            <a:off x="6160582" y="933864"/>
            <a:ext cx="1476809" cy="2265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5069591">
            <a:off x="3966813" y="1845420"/>
            <a:ext cx="1384576" cy="2146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лия\Desktop\мороженное\disney-ice-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340768"/>
            <a:ext cx="562972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лия\Desktop\мороженное\disney-ice-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628800"/>
            <a:ext cx="9144000" cy="522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54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лия\Desktop\мороженное\disney-ice-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408712" cy="5089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7632848" cy="446449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Мороженое, наверное, самый любимый десерт на планете.  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 Продаётся оно в большом количестве и в огромном ассортименте в любое время года. Нет ни одного человека, кто бы не любил это лакомство.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  А с возрастом привязанность к мороженому лишь крепнет. Когда взрослые едят мороженое, они на несколько минут снова превращаются в детей. Поэтому мороженое любят и употребляют все: как взрослые, так и дети.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  Первое упоминание о нем находим в истории Древнего Китая. В наше время существует более 700 видов мороженого. Эта работа знакомит с историей мороженого, технологией производства, разнообразными видами мороженого, а также как приготовить мороженое в домашних условиях.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лия\Desktop\мороженное\disney-ice-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24744"/>
            <a:ext cx="7416824" cy="4896545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познакомить с историей появления мороженого в мире, его видами и технологией изготовления, а так же правилами употребления и его полезными свойствами;</a:t>
            </a:r>
          </a:p>
          <a:p>
            <a:pPr fontAlgn="base">
              <a:lnSpc>
                <a:spcPct val="120000"/>
              </a:lnSpc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fontAlgn="base">
              <a:lnSpc>
                <a:spcPct val="120000"/>
              </a:lnSpc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2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Познакомиться с историей возникновения, видами и характерными особенностями мороженого.</a:t>
            </a:r>
          </a:p>
          <a:p>
            <a:pPr fontAlgn="base">
              <a:lnSpc>
                <a:spcPct val="12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Выяснить полезно или вредно употребление мороженого.</a:t>
            </a:r>
          </a:p>
          <a:p>
            <a:pPr fontAlgn="base">
              <a:lnSpc>
                <a:spcPct val="120000"/>
              </a:lnSpc>
              <a:buNone/>
            </a:pPr>
            <a:r>
              <a:rPr lang="ru-RU" sz="1400" b="1" u="sng" dirty="0" err="1" smtClean="0">
                <a:latin typeface="Times New Roman" pitchFamily="18" charset="0"/>
                <a:cs typeface="Times New Roman" pitchFamily="18" charset="0"/>
              </a:rPr>
              <a:t>Общеучебные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2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Формировать навыки ориентации в информационном пространстве, навыки отбора и систематизации материала.</a:t>
            </a:r>
          </a:p>
          <a:p>
            <a:pPr fontAlgn="base">
              <a:lnSpc>
                <a:spcPct val="12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Обучать работать как в группе, так и самостоятельно.</a:t>
            </a:r>
          </a:p>
          <a:p>
            <a:pPr fontAlgn="base">
              <a:lnSpc>
                <a:spcPct val="120000"/>
              </a:lnSpc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2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Развивать эстетический и художественный вкус, творческие способности, фантазию и наблюдательность.</a:t>
            </a:r>
          </a:p>
          <a:p>
            <a:pPr fontAlgn="base">
              <a:lnSpc>
                <a:spcPct val="12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Развивать познавательную деятельность воспитанников.</a:t>
            </a:r>
          </a:p>
          <a:p>
            <a:pPr fontAlgn="base">
              <a:lnSpc>
                <a:spcPct val="120000"/>
              </a:lnSpc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2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Воспитывать интерес, прививать навыки культуры за столом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лия\Desktop\мороженное\disney-ice-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4370040"/>
          </a:xfrm>
        </p:spPr>
        <p:txBody>
          <a:bodyPr>
            <a:normAutofit/>
          </a:bodyPr>
          <a:lstStyle/>
          <a:p>
            <a:pPr algn="l"/>
            <a:r>
              <a:rPr lang="ru-RU" altLang="ru-RU" sz="2400" b="1" dirty="0" smtClean="0">
                <a:latin typeface="Times New Roman" pitchFamily="18" charset="0"/>
                <a:cs typeface="Trebuchet MS" pitchFamily="34" charset="0"/>
              </a:rPr>
              <a:t> </a:t>
            </a:r>
          </a:p>
          <a:p>
            <a:pPr algn="l"/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rebuchet MS" pitchFamily="34" charset="0"/>
              </a:rPr>
              <a:t>Участники проекта:</a:t>
            </a:r>
            <a:r>
              <a:rPr lang="ru-RU" altLang="ru-RU" sz="2400" b="1" dirty="0" smtClean="0">
                <a:latin typeface="Times New Roman" pitchFamily="18" charset="0"/>
                <a:cs typeface="Trebuchet MS" pitchFamily="34" charset="0"/>
              </a:rPr>
              <a:t/>
            </a:r>
            <a:br>
              <a:rPr lang="ru-RU" altLang="ru-RU" sz="2400" b="1" dirty="0" smtClean="0">
                <a:latin typeface="Times New Roman" pitchFamily="18" charset="0"/>
                <a:cs typeface="Trebuchet MS" pitchFamily="34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rebuchet MS" pitchFamily="34" charset="0"/>
              </a:rPr>
              <a:t>- дети</a:t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rebuchet MS" pitchFamily="34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rebuchet MS" pitchFamily="34" charset="0"/>
              </a:rPr>
              <a:t>- родители</a:t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rebuchet MS" pitchFamily="34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rebuchet MS" pitchFamily="34" charset="0"/>
              </a:rPr>
              <a:t>- воспитатели</a:t>
            </a:r>
          </a:p>
          <a:p>
            <a:pPr algn="l"/>
            <a:endParaRPr lang="ru-RU" sz="24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информационный</a:t>
            </a:r>
          </a:p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краткосрочный</a:t>
            </a:r>
          </a:p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– 24 января 2017 г.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Женя\Desktop\мороженое\foto-bolletje-aardbeien-ijs-vanille-ijs-en-chocolade-ijs-op-een-bord-hd-ijs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3219265" cy="20120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Юлия\Desktop\мороженное\disney-ice-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Заголовок 5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787208" cy="58092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трех вопросов.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1600" y="1772816"/>
          <a:ext cx="7200798" cy="388809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36304"/>
                <a:gridCol w="2664296"/>
                <a:gridCol w="1800198"/>
              </a:tblGrid>
              <a:tr h="5684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мы знаем?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мы хотим узнать?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 мы это узнаем?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4801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Оно очень вкусное и холодное.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Его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любят дети и взрослые.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Бывает разное: фруктовое, сливочное, шоколадное; в стаканчике, на палочке и в рожке.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Когда и где оно появилось.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Кто создал первое мороженое.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Вредно или полезно мороженое.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 оно состоит.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Можно ли приготовить  мороженое в домашних условиях.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Спросим у родителей.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Прочитаем в книге.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Посмотрим в интернете.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Спросим у воспитателей.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лия\Desktop\мороженное\disney-ice-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139136" cy="58092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0"/>
            <a:ext cx="7416824" cy="4525963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 этап. Подготовительный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вводной беседы с детьми с целью:</a:t>
            </a:r>
          </a:p>
          <a:p>
            <a:pPr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1)  формирования первичного представления об изучаемом объекте;</a:t>
            </a:r>
          </a:p>
          <a:p>
            <a:pPr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2)  формирования интереса к данной теме;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3)  создания условий и возможностей для дальнейшей творческой деятельности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Беседы с родителями о необходимом участии их в проекте, о серьезном отношении 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образовательному процессу в ДОУ.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лия\Desktop\мороженное\disney-ice-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827584" y="1125538"/>
            <a:ext cx="7704856" cy="5000625"/>
          </a:xfrm>
        </p:spPr>
        <p:txBody>
          <a:bodyPr>
            <a:normAutofit fontScale="47500" lnSpcReduction="20000"/>
          </a:bodyPr>
          <a:lstStyle/>
          <a:p>
            <a:pPr>
              <a:buNone/>
              <a:defRPr/>
            </a:pPr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 этап. Основной</a:t>
            </a:r>
          </a:p>
          <a:p>
            <a:pPr>
              <a:buNone/>
              <a:defRPr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Мероприятия по работе с детьми: </a:t>
            </a:r>
          </a:p>
          <a:p>
            <a:pPr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литературы,</a:t>
            </a:r>
          </a:p>
          <a:p>
            <a:pPr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беседы,</a:t>
            </a:r>
          </a:p>
          <a:p>
            <a:pPr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занятия,</a:t>
            </a:r>
          </a:p>
          <a:p>
            <a:pPr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просмотр презентаций: «Польза и вред мороженого», «Такое разное мороженое», «День рождения «Эскимо»,</a:t>
            </a:r>
          </a:p>
          <a:p>
            <a:pPr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викторина по теме «Мороженое»,</a:t>
            </a:r>
          </a:p>
          <a:p>
            <a:pPr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рисование, </a:t>
            </a:r>
          </a:p>
          <a:p>
            <a:pPr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ролевые и дидактические игры, </a:t>
            </a:r>
          </a:p>
          <a:p>
            <a:pPr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организация выставок детских работ,</a:t>
            </a:r>
          </a:p>
          <a:p>
            <a:pPr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изготовление мороженого в домашних условиях.</a:t>
            </a:r>
          </a:p>
          <a:p>
            <a:pPr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Мероприятия по работе с родителями: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проведение индивидуальных бесед с целью создания интереса и привлечения родителей к проектной деятельности;</a:t>
            </a:r>
          </a:p>
          <a:p>
            <a:pPr>
              <a:lnSpc>
                <a:spcPct val="120000"/>
              </a:lnSpc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подборка стихов, песен, загадок о мороженом;</a:t>
            </a:r>
          </a:p>
          <a:p>
            <a:pPr>
              <a:lnSpc>
                <a:spcPct val="120000"/>
              </a:lnSpc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выполнение творческих работ из различного материала на тему «Такое разное мороженое».</a:t>
            </a:r>
          </a:p>
          <a:p>
            <a:pPr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лия\Desktop\мороженное\disney-ice-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412776"/>
            <a:ext cx="5976664" cy="40653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 этап. Заключительный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оформление выставки рисунков детей «Необычное мороженое»,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оформление выставки семейных поделок мороженого из различного материала,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мастер-класс по изготовлению мороженого в домашних условиях.</a:t>
            </a:r>
            <a:endParaRPr lang="ru-RU" sz="2600" dirty="0" smtClean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лия\Desktop\мороженное\disney-ice-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995120" cy="724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844824"/>
            <a:ext cx="6768752" cy="4281339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Дети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знают где и когда появилось первое мороженое,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узнают и называют различные виды мороженого,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располагают знаниями о пользе и вреде мороженого,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называют его ингредиенты. 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появился интерес к образовательному процессу,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развитию творчества, знаний и умений у детей,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желание общаться с педагогами, участвовать в </a:t>
            </a:r>
          </a:p>
          <a:p>
            <a:pP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жизни группы.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352</Words>
  <Application>Microsoft Office PowerPoint</Application>
  <PresentationFormat>Экран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бюджетное дошкольное образовательное учреждение «Центр развития ребенка – детский сад № 28 «Огонёк»</vt:lpstr>
      <vt:lpstr>Актуальность</vt:lpstr>
      <vt:lpstr>Презентация PowerPoint</vt:lpstr>
      <vt:lpstr>Презентация PowerPoint</vt:lpstr>
      <vt:lpstr>Модель трех вопросов.</vt:lpstr>
      <vt:lpstr>Этапы проекта</vt:lpstr>
      <vt:lpstr>Презентация PowerPoint</vt:lpstr>
      <vt:lpstr>Презентация PowerPoint</vt:lpstr>
      <vt:lpstr>Предполагаемый результат</vt:lpstr>
      <vt:lpstr>Реализация проекта</vt:lpstr>
      <vt:lpstr>Рисование </vt:lpstr>
      <vt:lpstr>Творческая деятельность</vt:lpstr>
      <vt:lpstr>Презентация PowerPoint</vt:lpstr>
      <vt:lpstr>Презентация PowerPoint</vt:lpstr>
      <vt:lpstr>Викторина </vt:lpstr>
      <vt:lpstr>Мастер-класс  «Изготовление мороженого»</vt:lpstr>
      <vt:lpstr>Отзывы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«Центр развития ребенка – детский сад № 28 «Огонёк»</dc:title>
  <dc:creator>Женя</dc:creator>
  <cp:lastModifiedBy>User</cp:lastModifiedBy>
  <cp:revision>27</cp:revision>
  <dcterms:created xsi:type="dcterms:W3CDTF">2017-02-12T10:23:56Z</dcterms:created>
  <dcterms:modified xsi:type="dcterms:W3CDTF">2017-02-20T03:09:51Z</dcterms:modified>
</cp:coreProperties>
</file>