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3" r:id="rId14"/>
    <p:sldId id="278" r:id="rId15"/>
    <p:sldId id="275" r:id="rId16"/>
    <p:sldId id="276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988" y="-10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B54-D167-417C-BD9E-91F70FF2D4F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83F-AE93-42AF-BB24-6E2213706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1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B54-D167-417C-BD9E-91F70FF2D4F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83F-AE93-42AF-BB24-6E2213706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6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B54-D167-417C-BD9E-91F70FF2D4F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83F-AE93-42AF-BB24-6E2213706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79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B54-D167-417C-BD9E-91F70FF2D4F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83F-AE93-42AF-BB24-6E2213706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07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B54-D167-417C-BD9E-91F70FF2D4F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83F-AE93-42AF-BB24-6E2213706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55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B54-D167-417C-BD9E-91F70FF2D4F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83F-AE93-42AF-BB24-6E2213706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02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B54-D167-417C-BD9E-91F70FF2D4F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83F-AE93-42AF-BB24-6E2213706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78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B54-D167-417C-BD9E-91F70FF2D4F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83F-AE93-42AF-BB24-6E2213706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61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B54-D167-417C-BD9E-91F70FF2D4F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83F-AE93-42AF-BB24-6E2213706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3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B54-D167-417C-BD9E-91F70FF2D4F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83F-AE93-42AF-BB24-6E2213706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63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B54-D167-417C-BD9E-91F70FF2D4F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83F-AE93-42AF-BB24-6E2213706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11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A8B54-D167-417C-BD9E-91F70FF2D4F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6383F-AE93-42AF-BB24-6E2213706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7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2130425"/>
            <a:ext cx="5110336" cy="1874639"/>
          </a:xfrm>
        </p:spPr>
        <p:txBody>
          <a:bodyPr>
            <a:noAutofit/>
          </a:bodyPr>
          <a:lstStyle/>
          <a:p>
            <a:pPr marL="448310"/>
            <a:r>
              <a:rPr lang="ru-RU" sz="2800" b="1" i="1" kern="50" dirty="0" smtClean="0">
                <a:solidFill>
                  <a:srgbClr val="FF0000"/>
                </a:solidFill>
                <a:effectLst/>
                <a:latin typeface="Times New Roman"/>
                <a:ea typeface="Andale Sans UI"/>
              </a:rPr>
              <a:t> </a:t>
            </a:r>
            <a:r>
              <a:rPr lang="ru-RU" sz="2800" b="1" i="1" kern="1400" dirty="0" smtClean="0">
                <a:solidFill>
                  <a:srgbClr val="FF0000"/>
                </a:solidFill>
                <a:effectLst/>
                <a:latin typeface="Times New Roman"/>
                <a:ea typeface="Andale Sans UI"/>
              </a:rPr>
              <a:t>Проект </a:t>
            </a:r>
            <a:r>
              <a:rPr lang="ru-RU" sz="2800" b="1" i="1" kern="1400" dirty="0" smtClean="0">
                <a:solidFill>
                  <a:srgbClr val="7030A0"/>
                </a:solidFill>
                <a:effectLst/>
                <a:latin typeface="Times New Roman"/>
                <a:ea typeface="Andale Sans UI"/>
              </a:rPr>
              <a:t/>
            </a:r>
            <a:br>
              <a:rPr lang="ru-RU" sz="2800" b="1" i="1" kern="1400" dirty="0" smtClean="0">
                <a:solidFill>
                  <a:srgbClr val="7030A0"/>
                </a:solidFill>
                <a:effectLst/>
                <a:latin typeface="Times New Roman"/>
                <a:ea typeface="Andale Sans UI"/>
              </a:rPr>
            </a:br>
            <a:r>
              <a:rPr lang="ru-RU" sz="2800" b="1" i="1" kern="1400" dirty="0" smtClean="0">
                <a:solidFill>
                  <a:srgbClr val="FFC000"/>
                </a:solidFill>
                <a:effectLst/>
                <a:latin typeface="Times New Roman"/>
                <a:ea typeface="Andale Sans UI"/>
              </a:rPr>
              <a:t>«Разноцветная неделя» </a:t>
            </a:r>
            <a:br>
              <a:rPr lang="ru-RU" sz="2800" b="1" i="1" kern="1400" dirty="0" smtClean="0">
                <a:solidFill>
                  <a:srgbClr val="FFC000"/>
                </a:solidFill>
                <a:effectLst/>
                <a:latin typeface="Times New Roman"/>
                <a:ea typeface="Andale Sans UI"/>
              </a:rPr>
            </a:br>
            <a:r>
              <a:rPr lang="ru-RU" sz="2800" b="1" i="1" kern="1400" dirty="0" smtClean="0">
                <a:solidFill>
                  <a:srgbClr val="00B050"/>
                </a:solidFill>
                <a:effectLst/>
                <a:latin typeface="Times New Roman"/>
                <a:ea typeface="Andale Sans UI"/>
              </a:rPr>
              <a:t>для детей</a:t>
            </a:r>
            <a:r>
              <a:rPr lang="ru-RU" sz="2800" kern="50" dirty="0" smtClean="0">
                <a:solidFill>
                  <a:srgbClr val="7030A0"/>
                </a:solidFill>
                <a:effectLst/>
                <a:latin typeface="Times New Roman"/>
                <a:ea typeface="Andale Sans UI"/>
              </a:rPr>
              <a:t/>
            </a:r>
            <a:br>
              <a:rPr lang="ru-RU" sz="2800" kern="50" dirty="0" smtClean="0">
                <a:solidFill>
                  <a:srgbClr val="7030A0"/>
                </a:solidFill>
                <a:effectLst/>
                <a:latin typeface="Times New Roman"/>
                <a:ea typeface="Andale Sans UI"/>
              </a:rPr>
            </a:br>
            <a:r>
              <a:rPr lang="ru-RU" sz="2800" b="1" i="1" kern="1400" dirty="0" smtClean="0">
                <a:solidFill>
                  <a:srgbClr val="002060"/>
                </a:solidFill>
                <a:effectLst/>
                <a:latin typeface="Times New Roman"/>
                <a:ea typeface="Andale Sans UI"/>
              </a:rPr>
              <a:t>средней группы №3 </a:t>
            </a:r>
            <a:r>
              <a:rPr lang="ru-RU" sz="2800" b="1" i="1" kern="1400" dirty="0" smtClean="0">
                <a:solidFill>
                  <a:srgbClr val="7030A0"/>
                </a:solidFill>
                <a:effectLst/>
                <a:latin typeface="Times New Roman"/>
                <a:ea typeface="Andale Sans UI"/>
              </a:rPr>
              <a:t/>
            </a:r>
            <a:br>
              <a:rPr lang="ru-RU" sz="2800" b="1" i="1" kern="1400" dirty="0" smtClean="0">
                <a:solidFill>
                  <a:srgbClr val="7030A0"/>
                </a:solidFill>
                <a:effectLst/>
                <a:latin typeface="Times New Roman"/>
                <a:ea typeface="Andale Sans UI"/>
              </a:rPr>
            </a:br>
            <a:r>
              <a:rPr lang="ru-RU" sz="2800" b="1" i="1" kern="1400" dirty="0" smtClean="0">
                <a:solidFill>
                  <a:srgbClr val="7030A0"/>
                </a:solidFill>
                <a:effectLst/>
                <a:latin typeface="Times New Roman"/>
                <a:ea typeface="Andale Sans UI"/>
              </a:rPr>
              <a:t> «Незабудки»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597376" cy="1561728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Воспитатели: Рахманова Ю.С.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Внукова Е.В.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Среда</a:t>
            </a: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Юлия\Pictures\IMG_20151014_104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20" y="1285860"/>
            <a:ext cx="533403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Юлия\Pictures\IMG_20151014_104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370974"/>
            <a:ext cx="4929190" cy="2772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14942" y="1285860"/>
            <a:ext cx="39290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Давай познакомимся – </a:t>
            </a:r>
          </a:p>
          <a:p>
            <a:pPr algn="ctr"/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 зеленый.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Четверг</a:t>
            </a:r>
            <a:endParaRPr lang="ru-RU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Юлия\Pictures\IMG_20151015_0947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89" y="1571612"/>
            <a:ext cx="6986673" cy="5240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1071546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Давайте познакомимся –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синий.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8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Пятница</a:t>
            </a:r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Юлия\Pictures\IMG_20151016_110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76930"/>
            <a:ext cx="4714908" cy="2652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Юлия\Pictures\IMG_20151016_112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429000"/>
            <a:ext cx="571504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857752" y="1500174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Давайте познакомимся –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фиолетовый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3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648"/>
            <a:ext cx="8229600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kern="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  <a:t>Заключительный этап</a:t>
            </a:r>
            <a:r>
              <a:rPr lang="ru-RU" sz="4000" kern="50" dirty="0" smtClean="0">
                <a:effectLst/>
                <a:latin typeface="Times New Roman"/>
                <a:ea typeface="Andale Sans UI"/>
              </a:rPr>
              <a:t/>
            </a:r>
            <a:br>
              <a:rPr lang="ru-RU" sz="4000" kern="50" dirty="0" smtClean="0">
                <a:effectLst/>
                <a:latin typeface="Times New Roman"/>
                <a:ea typeface="Andale Sans U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9"/>
            <a:ext cx="7890670" cy="509432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Оформление коллективной работы «Наша радуга»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В заключении хочется отметить, что все поставленные задачи успешно решены, дети и родители приняли активное участие в реализации проекта. Результат достигнут.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Юлия\Pictures\IMG_20151016_1235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70"/>
            <a:ext cx="9144000" cy="3807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956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Что такое радуга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928671"/>
            <a:ext cx="4857752" cy="599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Максим Папченко: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Когда солнышко светит, а потом начинается дождик, солнышко уходит за тучки. А когда дождик перестает капать,  появляется радуга, синяя, желтая и ярко светит.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София Купцова: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 видела радугу с папой, она разноцветная, появляется когда закончился дождик,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она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мне очень нравится, я хочу посмотреть на нее еще.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7170" name="Picture 2" descr="C:\Users\Юлия\Desktop\работа\ракета\IMG_20150410_085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3714752"/>
            <a:ext cx="2414564" cy="2725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Юлия\Desktop\работа\ракета\IMG_20150410_0851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5" y="714356"/>
            <a:ext cx="2357454" cy="2962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671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728"/>
            <a:ext cx="8258204" cy="342902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8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Василиса Афанасьева:</a:t>
            </a:r>
            <a:endParaRPr lang="ru-RU" sz="38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8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Разноцветная, красивая, радужная, появляется, когда закончился дождик, светится как солнышко.</a:t>
            </a:r>
            <a:endParaRPr lang="ru-RU" sz="38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8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Илья </a:t>
            </a:r>
            <a:r>
              <a:rPr lang="ru-RU" sz="3800" b="1" i="1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Тунев</a:t>
            </a:r>
            <a:r>
              <a:rPr lang="ru-RU" sz="38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endParaRPr lang="ru-RU" sz="38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8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 нее там цвета всякие, красивые, синий, фиолетовый, красный, зеленый, желтый, она появилась около фонтана наверху огромная, а внизу маленькая.</a:t>
            </a:r>
            <a:endParaRPr lang="ru-RU" sz="38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194" name="Picture 2" descr="C:\Users\Юлия\Desktop\работа\ракета\IMG_20150410_085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1" y="3463542"/>
            <a:ext cx="2857520" cy="339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Юлия\Desktop\работа\ракета\IMG_20150410_0853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335251"/>
            <a:ext cx="2571767" cy="3522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3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571480"/>
            <a:ext cx="8686800" cy="5554683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Савелий Попов: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Она появляется после дождичка, возле цветов, она в полоску и цветная.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C:\Users\Юлия\Desktop\работа\ракета\IMG_20150410_085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348322"/>
            <a:ext cx="3390891" cy="4509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81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Юлия\Pictures\IMG_20151016_114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142984"/>
            <a:ext cx="558803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Юлия\Pictures\IMG_20151016_1144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571852"/>
            <a:ext cx="584204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49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4200" b="1" kern="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  <a:t>Участники проекта</a:t>
            </a:r>
            <a:r>
              <a:rPr lang="ru-RU" sz="4200" b="1" kern="50" dirty="0" smtClean="0">
                <a:effectLst/>
                <a:latin typeface="Times New Roman"/>
                <a:ea typeface="Andale Sans UI"/>
              </a:rPr>
              <a:t>:</a:t>
            </a:r>
            <a:endParaRPr lang="ru-RU" sz="42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4200" kern="50" dirty="0" smtClean="0">
                <a:effectLst/>
                <a:latin typeface="Times New Roman"/>
                <a:ea typeface="Andale Sans UI"/>
              </a:rPr>
              <a:t> </a:t>
            </a:r>
            <a:r>
              <a:rPr lang="ru-RU" kern="50" dirty="0" smtClean="0">
                <a:effectLst/>
                <a:latin typeface="Times New Roman"/>
                <a:ea typeface="Andale Sans UI"/>
              </a:rPr>
              <a:t>Дети, родители и воспитатели  группы.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 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4200" b="1" kern="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  <a:t>Тип проекта:</a:t>
            </a:r>
            <a:endParaRPr lang="ru-RU" sz="4200" kern="5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 По доминирующей в проекте деятельности: творческий.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По содержанию: обучающий.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По числу участников проекта: групповой (24 человека).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По времени проведения: краткосрочный, 1 неделя.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По характеру участия ребенка в проекте: участник от зарождения идеи до получения результата.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8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kern="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  <a:t>Цель проекта:</a:t>
            </a:r>
            <a:r>
              <a:rPr lang="ru-RU" sz="4000" kern="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  <a:t/>
            </a:r>
            <a:br>
              <a:rPr lang="ru-RU" sz="4000" kern="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Закрепление всех цветов и умение находить предметы заданного цвета вокруг себя. Оформить коллективну</a:t>
            </a:r>
            <a:r>
              <a:rPr lang="ru-RU" kern="50" dirty="0" smtClean="0">
                <a:latin typeface="Times New Roman"/>
                <a:ea typeface="Andale Sans UI"/>
              </a:rPr>
              <a:t>ю работу «Наша радуга»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endParaRPr lang="ru-RU" dirty="0"/>
          </a:p>
        </p:txBody>
      </p:sp>
      <p:pic>
        <p:nvPicPr>
          <p:cNvPr id="1026" name="Picture 2" descr="G:\картинки радуги\Pochemu-u-radugi-sem-cvetov-fot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799544"/>
            <a:ext cx="5143536" cy="3374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2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kern="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  <a:t>Задачи проекта:</a:t>
            </a:r>
            <a:r>
              <a:rPr lang="ru-RU" sz="4000" kern="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  <a:t/>
            </a:r>
            <a:br>
              <a:rPr lang="ru-RU" sz="4000" kern="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328592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Закрепить знания цветового спектра у детей.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Научить детей правильно определять цвета радуги и рисовать её.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Упражнять в нахождении предметов заданного цвета вокруг себя.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Упражнять в умении рассказывать о цвете.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r>
              <a:rPr lang="ru-RU" kern="50" dirty="0" smtClean="0">
                <a:effectLst/>
                <a:latin typeface="Times New Roman"/>
                <a:ea typeface="Andale Sans UI"/>
              </a:rPr>
              <a:t>Учить группировать предметы по заданными признакам.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Развивать умения видеть характерные признаки предметов, воображение. 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Помочь запомнить расположение цветов радуги, развивать речь и словарный запас ребят.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0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Предполагаемый результат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правильно различают и называют цвета.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картинки радуги\0047-047-Radu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214554"/>
            <a:ext cx="5039133" cy="3779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2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kern="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  <a:t>Подготовительный этап</a:t>
            </a:r>
            <a:r>
              <a:rPr lang="ru-RU" sz="4000" kern="50" dirty="0" smtClean="0">
                <a:effectLst/>
                <a:latin typeface="Times New Roman"/>
                <a:ea typeface="Andale Sans UI"/>
              </a:rPr>
              <a:t/>
            </a:r>
            <a:br>
              <a:rPr lang="ru-RU" sz="4000" kern="50" dirty="0" smtClean="0">
                <a:effectLst/>
                <a:latin typeface="Times New Roman"/>
                <a:ea typeface="Andale Sans U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Определение темы проекта.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Формулировка цели и определение задач.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Подбор материалов по теме проекта.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Составление плана основного этапа проекта.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5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kern="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  <a:t>Основной этап</a:t>
            </a:r>
            <a:r>
              <a:rPr lang="ru-RU" sz="4000" kern="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  <a:t/>
            </a:r>
            <a:br>
              <a:rPr lang="ru-RU" sz="4000" kern="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b="1" kern="1400" dirty="0" smtClean="0">
                <a:solidFill>
                  <a:srgbClr val="000000"/>
                </a:solidFill>
                <a:effectLst/>
                <a:latin typeface="Times New Roman"/>
                <a:ea typeface="Andale Sans UI"/>
              </a:rPr>
              <a:t>Реализация проекта «Разноцветная неделя»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  <a:latin typeface="Times New Roman"/>
                <a:ea typeface="Andale Sans UI"/>
              </a:rPr>
              <a:t> 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kern="1400" dirty="0" smtClean="0">
                <a:solidFill>
                  <a:srgbClr val="000000"/>
                </a:solidFill>
                <a:effectLst/>
                <a:latin typeface="Times New Roman"/>
                <a:ea typeface="Andale Sans UI"/>
              </a:rPr>
              <a:t>I. Вовлечение в деятельность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 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Объявление о реализации проекта «Разноцветная неделя».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Понедельник - </a:t>
            </a:r>
            <a:r>
              <a:rPr lang="ru-RU" kern="50" dirty="0" smtClean="0">
                <a:solidFill>
                  <a:srgbClr val="FF0000"/>
                </a:solidFill>
                <a:effectLst/>
                <a:latin typeface="Times New Roman"/>
                <a:ea typeface="Andale Sans UI"/>
              </a:rPr>
              <a:t>красный цвет</a:t>
            </a:r>
            <a:r>
              <a:rPr lang="ru-RU" kern="50" dirty="0" smtClean="0">
                <a:effectLst/>
                <a:latin typeface="Times New Roman"/>
                <a:ea typeface="Andale Sans UI"/>
              </a:rPr>
              <a:t>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Вторник </a:t>
            </a:r>
            <a:r>
              <a:rPr lang="ru-RU" kern="50" dirty="0" smtClean="0">
                <a:solidFill>
                  <a:srgbClr val="FFC000"/>
                </a:solidFill>
                <a:effectLst/>
                <a:latin typeface="Times New Roman"/>
                <a:ea typeface="Andale Sans UI"/>
              </a:rPr>
              <a:t>желтый цвет</a:t>
            </a:r>
            <a:r>
              <a:rPr lang="ru-RU" kern="50" dirty="0" smtClean="0">
                <a:effectLst/>
                <a:latin typeface="Times New Roman"/>
                <a:ea typeface="Andale Sans UI"/>
              </a:rPr>
              <a:t>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Среда – </a:t>
            </a:r>
            <a:r>
              <a:rPr lang="ru-RU" kern="50" dirty="0" smtClean="0">
                <a:solidFill>
                  <a:srgbClr val="00B050"/>
                </a:solidFill>
                <a:effectLst/>
                <a:latin typeface="Times New Roman"/>
                <a:ea typeface="Andale Sans UI"/>
              </a:rPr>
              <a:t>зеленый цвет</a:t>
            </a:r>
            <a:r>
              <a:rPr lang="ru-RU" kern="50" dirty="0" smtClean="0">
                <a:effectLst/>
                <a:latin typeface="Times New Roman"/>
                <a:ea typeface="Andale Sans UI"/>
              </a:rPr>
              <a:t>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Четверг –</a:t>
            </a:r>
            <a:r>
              <a:rPr lang="ru-RU" kern="50" dirty="0" smtClean="0">
                <a:solidFill>
                  <a:srgbClr val="0070C0"/>
                </a:solidFill>
                <a:effectLst/>
                <a:latin typeface="Times New Roman"/>
                <a:ea typeface="Andale Sans UI"/>
              </a:rPr>
              <a:t>синий</a:t>
            </a:r>
            <a:r>
              <a:rPr lang="ru-RU" kern="50" dirty="0" smtClean="0">
                <a:effectLst/>
                <a:latin typeface="Times New Roman"/>
                <a:ea typeface="Andale Sans UI"/>
              </a:rPr>
              <a:t> цвет.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effectLst/>
                <a:latin typeface="Times New Roman"/>
                <a:ea typeface="Andale Sans UI"/>
              </a:rPr>
              <a:t>Пятница – </a:t>
            </a:r>
            <a:r>
              <a:rPr lang="ru-RU" kern="50" dirty="0" smtClean="0">
                <a:solidFill>
                  <a:srgbClr val="7030A0"/>
                </a:solidFill>
                <a:effectLst/>
                <a:latin typeface="Times New Roman"/>
                <a:ea typeface="Andale Sans UI"/>
              </a:rPr>
              <a:t>фиолетовый</a:t>
            </a:r>
            <a:r>
              <a:rPr lang="ru-RU" kern="50" dirty="0" smtClean="0">
                <a:effectLst/>
                <a:latin typeface="Times New Roman"/>
                <a:ea typeface="Andale Sans UI"/>
              </a:rPr>
              <a:t> цвет.</a:t>
            </a:r>
            <a:endParaRPr lang="ru-RU" sz="2800" kern="50" dirty="0" smtClean="0">
              <a:effectLst/>
              <a:latin typeface="Times New Roman"/>
              <a:ea typeface="Andale Sans UI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8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kern="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  <a:t>Понедельник</a:t>
            </a:r>
            <a:r>
              <a:rPr lang="ru-RU" sz="4800" kern="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  <a:t/>
            </a:r>
            <a:br>
              <a:rPr lang="ru-RU" sz="4800" kern="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ndale Sans UI"/>
              </a:rPr>
            </a:b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4942" y="1268760"/>
            <a:ext cx="3714776" cy="2517429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4000" kern="50" dirty="0" smtClean="0">
                <a:effectLst/>
                <a:latin typeface="Times New Roman"/>
                <a:ea typeface="Andale Sans UI"/>
              </a:rPr>
              <a:t>  Давайте познакомимся –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4000" kern="50" dirty="0" smtClean="0">
                <a:solidFill>
                  <a:srgbClr val="FF0000"/>
                </a:solidFill>
                <a:effectLst/>
                <a:latin typeface="Times New Roman"/>
                <a:ea typeface="Andale Sans UI"/>
              </a:rPr>
              <a:t>Я Красный</a:t>
            </a:r>
            <a:r>
              <a:rPr lang="ru-RU" sz="4000" kern="50" dirty="0" smtClean="0">
                <a:effectLst/>
                <a:latin typeface="Times New Roman"/>
                <a:ea typeface="Andale Sans UI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C:\Users\Юлия\Pictures\IMG_20151012_105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85926"/>
            <a:ext cx="4905324" cy="2759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Юлия\Pictures\IMG_20151012_105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64" y="3643314"/>
            <a:ext cx="508003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74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</a:t>
            </a:r>
            <a:r>
              <a:rPr lang="ru-RU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</a:t>
            </a:r>
            <a:endParaRPr lang="ru-RU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Юлия\Pictures\IMG_20151013_1652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142984"/>
            <a:ext cx="4317945" cy="242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Юлия\Pictures\IMG_20151013_1729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3415629"/>
            <a:ext cx="6119770" cy="3442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857752" y="1357298"/>
            <a:ext cx="43535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Давайте познакомимся  -</a:t>
            </a:r>
          </a:p>
          <a:p>
            <a:pPr algn="ctr"/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Я желтый.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7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342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Проект  «Разноцветная неделя»  для детей средней группы №3   «Незабудки»</vt:lpstr>
      <vt:lpstr>Презентация PowerPoint</vt:lpstr>
      <vt:lpstr>Цель проекта: </vt:lpstr>
      <vt:lpstr>Задачи проекта: </vt:lpstr>
      <vt:lpstr>Предполагаемый результат проекта </vt:lpstr>
      <vt:lpstr>Подготовительный этап </vt:lpstr>
      <vt:lpstr>Основной этап </vt:lpstr>
      <vt:lpstr>Понедельник </vt:lpstr>
      <vt:lpstr>Вторник</vt:lpstr>
      <vt:lpstr>Среда</vt:lpstr>
      <vt:lpstr>Четверг</vt:lpstr>
      <vt:lpstr>Пятница</vt:lpstr>
      <vt:lpstr>Заключительный этап </vt:lpstr>
      <vt:lpstr>Презентация PowerPoint</vt:lpstr>
      <vt:lpstr>Что такое радуга </vt:lpstr>
      <vt:lpstr>Презентация PowerPoint</vt:lpstr>
      <vt:lpstr>Презентация PowerPoint</vt:lpstr>
      <vt:lpstr>Спасибо за внимание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«Разноцветная неделя»  для детей 2 младшей группы   «Непоседы»</dc:title>
  <dc:creator>Admin</dc:creator>
  <cp:lastModifiedBy>Administrator</cp:lastModifiedBy>
  <cp:revision>7</cp:revision>
  <dcterms:created xsi:type="dcterms:W3CDTF">2014-08-27T13:51:00Z</dcterms:created>
  <dcterms:modified xsi:type="dcterms:W3CDTF">2015-11-02T14:55:31Z</dcterms:modified>
</cp:coreProperties>
</file>