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3" r:id="rId4"/>
    <p:sldId id="281" r:id="rId5"/>
    <p:sldId id="276" r:id="rId6"/>
    <p:sldId id="275" r:id="rId7"/>
    <p:sldId id="261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2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0"/>
            <a:ext cx="9152021" cy="6870949"/>
          </a:xfrm>
        </p:spPr>
      </p:pic>
      <p:sp>
        <p:nvSpPr>
          <p:cNvPr id="3" name="TextBox 2"/>
          <p:cNvSpPr txBox="1"/>
          <p:nvPr/>
        </p:nvSpPr>
        <p:spPr>
          <a:xfrm>
            <a:off x="1331640" y="860149"/>
            <a:ext cx="666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детский сад № 28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«Огонек»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Сапожникова М.Ш.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462" y="5733256"/>
            <a:ext cx="14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2022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420888"/>
            <a:ext cx="6535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физической активности в профилактике простудных заболеваний у детей»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0"/>
            <a:ext cx="918430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26" y="0"/>
            <a:ext cx="92266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250" y="392233"/>
            <a:ext cx="79981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Дети дошкольного возраста, посещающие детсады и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другие общественные места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больше подвержены простудным заболеваниям, так как они передаются воздушно-капельным путем. В закрытых помещениях, где скапливается много людей, вирусы и бактерии разносятся молниеносно.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Тем не менее, ребенок должен посещать детский сад и пребывать в коллективе, это необходимо для тренировки иммунной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системы.</a:t>
            </a:r>
            <a:endParaRPr lang="ru-RU" sz="1600" dirty="0"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b="1" i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Меры </a:t>
            </a:r>
            <a:r>
              <a:rPr lang="ru-RU" b="1" i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профилактики простудных заболеваний в ДОУ и в семье:</a:t>
            </a:r>
            <a:endParaRPr lang="ru-RU" sz="1600" i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10795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здоровый образ жизни;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закаливание;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личная гигиена;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народные средства;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профилактические средства,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ежедневная влажная уборка помещения;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частое проветривание комнаты; 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0"/>
            <a:ext cx="918430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38" y="-26041"/>
            <a:ext cx="9220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068" y="467363"/>
            <a:ext cx="8568952" cy="393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тщательное  мытье рук с мылом после возвращения с улицы;</a:t>
            </a:r>
            <a:endParaRPr lang="ru-RU" sz="1600" dirty="0">
              <a:solidFill>
                <a:srgbClr val="333333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indent="-342900"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вакцинация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ru-RU" sz="1600" dirty="0" smtClean="0">
              <a:solidFill>
                <a:srgbClr val="33333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Важнейшим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условием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оздоровления детей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детском саду является организация двигательной активности детей. Двигательная активность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способствует повышению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устойчивости организма к различным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заболеваниям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росту физической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выносливос-ти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нормализации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деятельности отдельных органов и функциональных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систем, появлению положительных эмоций, которые способствуют укреплению психоэмоционального состояния.</a:t>
            </a:r>
            <a:endParaRPr lang="ru-RU" dirty="0" smtClean="0">
              <a:solidFill>
                <a:srgbClr val="33333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6" y="3356992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indent="450215" algn="just"/>
            <a:endParaRPr lang="ru-RU" dirty="0" smtClean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indent="450215" algn="just"/>
            <a:endParaRPr lang="ru-RU" dirty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indent="450215" algn="just"/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Можно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выделить 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следующие формы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организации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двигательной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активности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lang="ru-RU" dirty="0" smtClean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indent="450215" algn="just"/>
            <a:r>
              <a:rPr lang="ru-RU" sz="1200" dirty="0" smtClean="0">
                <a:solidFill>
                  <a:srgbClr val="181818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ru-RU" sz="1100" dirty="0" smtClean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      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занятия в физкультурном зале и на спортивной площадке;</a:t>
            </a:r>
            <a:endParaRPr lang="ru-RU" sz="1600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49580" indent="450215" algn="just"/>
            <a:r>
              <a:rPr lang="ru-RU" sz="1100" dirty="0" smtClean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ru-RU" sz="800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плавание в бассейне;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49580" indent="450215" algn="just"/>
            <a:r>
              <a:rPr lang="ru-RU" sz="1100" dirty="0" smtClean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       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утренняя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гимнастика;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49580" indent="450215" algn="just"/>
            <a:r>
              <a:rPr lang="ru-RU" sz="1100" dirty="0" smtClean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       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физкультминутки;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49580" indent="450215" algn="just"/>
            <a:r>
              <a:rPr lang="ru-RU" sz="1100" dirty="0" smtClean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       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оздоровительный бег;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49580" indent="450215" algn="just"/>
            <a:r>
              <a:rPr lang="ru-RU" sz="1100" dirty="0">
                <a:solidFill>
                  <a:srgbClr val="181818"/>
                </a:solidFill>
                <a:latin typeface="Symbol" panose="05050102010706020507"/>
                <a:ea typeface="Times New Roman" panose="02020603050405020304"/>
                <a:cs typeface="Arial" panose="020B0604020202020204"/>
              </a:rPr>
              <a:t>·</a:t>
            </a:r>
            <a:r>
              <a:rPr lang="ru-RU" sz="800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            </a:t>
            </a:r>
            <a:r>
              <a:rPr lang="ru-RU" sz="800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подвижные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игры и физические упражнения на прогулках. 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0"/>
            <a:ext cx="918430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28" y="0"/>
            <a:ext cx="9360024" cy="689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148007" y="404663"/>
            <a:ext cx="845281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Профилактика 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простудных заболеваний в нашем детском саду проходит следующим образом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endParaRPr lang="ru-RU" dirty="0" smtClean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algn="just">
              <a:lnSpc>
                <a:spcPts val="1575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54981" y="736838"/>
            <a:ext cx="8651309" cy="21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endParaRPr lang="ru-RU" dirty="0" smtClean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 группе создан уголок физической культуры, где располагаются различные физические пособия; в детском саду оборудован физкультурный зал для занятий с разнообразным оборудованием; также на территории детского сада  имеется спортивная площадка; проводятся занятия по плаванию в бассейне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6961" y="2204864"/>
            <a:ext cx="8057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Плавание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– одно из важнейших звеньев в воспитании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ребенка, которое способствует  разностороннему 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физическому развитию, стимулирует деятельность нервной, сердечно-сосудистой и дыхательной систем, значительно расширяет возможности опорно-двигательного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аппарата.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является одним из лучших средств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закаливания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 формирования правильной осанки.</a:t>
            </a:r>
            <a:endParaRPr lang="ru-RU" sz="16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383106"/>
            <a:ext cx="2401784" cy="184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0"/>
            <a:ext cx="918430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38" y="0"/>
            <a:ext cx="9220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91" y="476672"/>
            <a:ext cx="7920880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целью занятий является обучение детей дошкольного возраста плаванию; закаливание и укрепление детского организма; обучение каждого ребенка осознанию занятий физическими упражнениями; создание основы для разностороннего физического развития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 </a:t>
            </a:r>
            <a:endParaRPr lang="ru-RU" sz="16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30998"/>
            <a:ext cx="830988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lvl="0" indent="450215" algn="just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Важным закаливающим средством являются прогулки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Как можно дольше нужно бывать на свежем воздухе. В любую погоду максимальное количество времени нужно уделять прогулкам на улице. </a:t>
            </a:r>
            <a:endParaRPr lang="ru-RU" dirty="0" smtClean="0">
              <a:solidFill>
                <a:srgbClr val="181818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4958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Они проходят с оптимальным двигательным режимом общей продолжительностью в течение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дня. В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летний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период, например,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не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менее 3,5-4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часов. Во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время прогулок воспитатели не допускают перегрева или переохлаждения детей, дозируя игры большой и малой подвижности, обеспечивают своевременную смену видов деятельности для каждого ребенка.</a:t>
            </a:r>
            <a:endParaRPr lang="ru-RU" sz="1600" dirty="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0"/>
            <a:ext cx="918430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81510"/>
            <a:ext cx="2970940" cy="2099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626504"/>
            <a:ext cx="2873896" cy="2155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781926"/>
            <a:ext cx="8119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0" indent="450215" algn="just">
              <a:lnSpc>
                <a:spcPct val="150000"/>
              </a:lnSpc>
            </a:pPr>
            <a:r>
              <a:rPr lang="ru-RU" dirty="0">
                <a:solidFill>
                  <a:srgbClr val="18181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Всё это повышает интерес малышей к физкультуре, увеличивает эффективность занятий, позволяет детям упражняться во всех видах основных движений в помещении.</a:t>
            </a:r>
            <a:r>
              <a:rPr lang="ru-RU" sz="1200" dirty="0">
                <a:solidFill>
                  <a:srgbClr val="181818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Физическая активность (утренняя зарядка, физкультминутки, пальчиковая гимнастика, подвижные игры на участке) способствует укреплению и развитию сердечно -сосудистой центральной нервной и дыхательной систем, развитию моторики, костно-мышечного аппарата и формированию правильной осанки и способствуют значительному снижению заболеваемости детей.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9" y="-14391"/>
            <a:ext cx="915478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      Только </a:t>
            </a:r>
            <a:r>
              <a:rPr lang="ru-RU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при регулярном и систематическом подходе возможно победить частую заболеваемость. Важную роль в оздоровлении детей играет семья, так как именно семья является персональной средой жизни ребенка от самого рождения, которая во многом определяет его психическое и физическое развитие. Поэтому в ДОУ проводится работа по приобщению родителей к оздоровительной работе и физическому воспитанию детей.</a:t>
            </a:r>
            <a:endParaRPr lang="ru-RU" sz="16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311715"/>
            <a:ext cx="4205848" cy="278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3957</Words>
  <Application>WPS Presentation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Times New Roman</vt:lpstr>
      <vt:lpstr>Calibri</vt:lpstr>
      <vt:lpstr>Symbol</vt:lpstr>
      <vt:lpstr>Arial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117</cp:revision>
  <dcterms:created xsi:type="dcterms:W3CDTF">2022-09-04T12:01:09Z</dcterms:created>
  <dcterms:modified xsi:type="dcterms:W3CDTF">2022-09-04T12:01:09Z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