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85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E8F24-4E49-4D7E-8F8D-61B756626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58C67-F593-45D6-BC5E-C01A56C9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2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3BE5-CB90-47B7-B7EF-04CC8A3D4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EAED-3C4F-47F5-83BF-84BEFCD98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4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BDBE0-C840-470B-8328-AB2BFEE25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9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DA4F-34BA-4F4E-A7DF-8FD671AEE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5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4CB7-6652-46F0-B267-903EFF207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502B-9733-46C4-9DA1-F14BE8B27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0F03-8984-4C43-AFE4-BB8232816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7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1A65-F438-49D5-89AF-0FE46A483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CDDA-6D1B-4E4A-A0D8-C1FA2F0F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E3A4B6-1592-4C98-B80F-70E62CD5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5113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  <a:latin typeface="Times New Roman" pitchFamily="18" charset="0"/>
              </a:rPr>
              <a:t>ТРУДОВОЕ ВОСПИТАНИЕ В ДОУ ДЕТЕЙ СРЕДНЕГО ВОЗРАСТА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3573463"/>
            <a:ext cx="4968875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2060"/>
                </a:solidFill>
              </a:rPr>
              <a:t>Выполнила: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2060"/>
                </a:solidFill>
              </a:rPr>
              <a:t>  Рахманова Ю.С.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2060"/>
                </a:solidFill>
              </a:rPr>
              <a:t>Гр. №3 «Незабудки»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2060"/>
                </a:solidFill>
              </a:rPr>
              <a:t>2015г.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14625"/>
            <a:ext cx="3529012" cy="34512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</a:rPr>
              <a:t>Условия воспитания дошкольника в труд</a:t>
            </a:r>
            <a:r>
              <a:rPr lang="ru-RU" altLang="ru-RU" sz="3200" b="1" smtClean="0">
                <a:latin typeface="Times New Roman" pitchFamily="18" charset="0"/>
              </a:rPr>
              <a:t>е.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solidFill>
                  <a:srgbClr val="002060"/>
                </a:solidFill>
              </a:rPr>
              <a:t>              </a:t>
            </a: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Каждая группа детского сада обеспечивается оборудованием и материалами для организации детей.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         Так, для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* хозяйственно – бытового труда необходимы фартучки, щетки, тазики, подносы;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*труда в природе – лопаты, грабли, лейки;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*в ручном труде дети используют пилы, молотки и другое оборудование.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          Необходимо наличие и различных материалов: семян для посевов и посадок, корма для птиц и рыб, шишек, желудей, брусков дерева и т.д.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         Все оборудование должно быть в достаточном количестве, хорошего качества и соответствовать возрасту детей, иметь привлекательный вид: яркий цвет леек, приятная форма коробок для хранения природного материала, нарядные фартучки и др. – все это радует детей, способствует формированию культуры труда, вызывает эстетическое удовольствия.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3673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Труд всегда связан с затратой физических сил, требует напряжение внимания, поэтому необходимо дозировать его, учитывая физические возможности и психологические особенности детей данного возраста.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Под дозировкой труда имеется в виду его длительность, объем, сложность, определение физических нагрузок, вызывающих утомление.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Дети 3-4 лет могут выполнять работу в течение 10-15 минут, 6-7 лет – 20-30 минут.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Наиболее трудоемкие виды труда – сгребание снега, вскапывание земли – требует особо тщательного контроля за состоянием дошкольников. Наблюдая за ними, воспитатель обращает внимание на появление внешних признаков утомления: учащенное дыхание, частые остановки, покраснение лица, потливость. В таких случаях переключает ребенка на другую деятельность.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Для того чтобы не допустить перегрузки, можно рекомендовать смену действий через 10-15 минут: одни – вскапывают землю, другие – рыхлят ее граблями или одни сгребают снег, другие грузят его в санки и отвозят в отведенное для будущего строительства место.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</a:rPr>
              <a:t>Средства трудового воспитания дошкольников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          </a:t>
            </a:r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</a:rPr>
              <a:t>Средства трудового воспитания детей дошкольного возраста должны обеспечивать формирование достаточно полных представлений о содержании труда взрослых, о труженике, его отношении к делу, о важности труда в жизни общества; помощь в обучении детей доступных им трудовым умениям и организацию разных видов труда с целью воспитания у них в процессе деятельности положительного отношения к труду и установление доброжелательных взаимоотношений со сверстниками.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</a:rPr>
              <a:t>            Такими средствами являются: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</a:rPr>
              <a:t> ознакомление с трудом взрослых;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</a:rPr>
              <a:t> обучение навыкам труда, организации и планированию деятельности;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</a:rPr>
              <a:t> организация труда детей в доступном им содержании.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4829175" cy="8096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/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/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/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/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/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/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      «Свободный труд нужен человеку сам по себе для развития и поддержания человеческого достоинства" </a:t>
            </a:r>
            <a:b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                                  К. Д. Ушинский.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2143125" cy="2230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Юлия\Desktop\Трудовая деятельность\IMG_20151007_1129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59058"/>
            <a:ext cx="2143108" cy="380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C:\Users\Юлия\Desktop\Трудовая деятельность\IMG_20150930_1118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1" y="4991708"/>
            <a:ext cx="3317854" cy="186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C:\Users\Юлия\Desktop\Трудовая деятельность\IMG_20150827_17115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973847"/>
            <a:ext cx="3857620" cy="304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C:\Users\Юлия\Desktop\Новая папка (3)\IMG_429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714619"/>
            <a:ext cx="3143272" cy="235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375"/>
            <a:ext cx="8229600" cy="3313113"/>
          </a:xfrm>
        </p:spPr>
        <p:txBody>
          <a:bodyPr/>
          <a:lstStyle/>
          <a:p>
            <a:pPr algn="l" eaLnBrk="1" hangingPunct="1"/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</a:rPr>
              <a:t>                      </a:t>
            </a: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Труд становиться великим воспитателем, когда он входит в духовную жизнь наших воспитанников, дает радость дружбы и товарищества, развивает пытливость и любознательность, рождает волнующую радость преодоление трудностей, открывает все новую и новую красоту в окружающем мир, пробуждает первое гражданское чувство – чувство созидателя материальных благ, без которых невозможна жизнь человека.</a:t>
            </a:r>
            <a:b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В.A. Сухомлинский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60350"/>
            <a:ext cx="2087563" cy="2447925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</a:rPr>
              <a:t>Задачи трудового воспитания в ДОУ.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Дошкольная педагогика выделяет следующие основные задачи трудового воспитания детей: </a:t>
            </a:r>
          </a:p>
          <a:p>
            <a:pPr eaLnBrk="1" hangingPunct="1"/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трудом взрослых и воспитание уважение к нему; </a:t>
            </a:r>
          </a:p>
          <a:p>
            <a:pPr eaLnBrk="1" hangingPunct="1"/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простейшим трудовым умениям и навыкам; воспитание интереса к труду, трудолюбия и самостоятельности; </a:t>
            </a:r>
          </a:p>
          <a:p>
            <a:pPr eaLnBrk="1" hangingPunct="1"/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общественно – направленных мотивов труда, умений трудиться в коллективе и для коллектива.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</a:rPr>
              <a:t>Виды труда дошкольников.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</a:rPr>
              <a:t>          Труд детей в детском саду многообразен. Это позволяет поддерживать у них интерес к деятельности, осуществлять их всестороннее воспитание.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          Различают четыре основных вида детского труда: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*самообслуживание,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*хозяйственно – бытовой труд,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*труд в природе,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*ручной труд.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</a:rPr>
              <a:t>Формы организации труда дошкольников.</a:t>
            </a:r>
            <a:b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altLang="ru-RU" sz="3200" b="1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rgbClr val="002060"/>
                </a:solidFill>
              </a:rPr>
              <a:t>          </a:t>
            </a: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</a:rPr>
              <a:t>Труд детей дошкольного возраста в детском саду организуется в трех основных формах:</a:t>
            </a:r>
          </a:p>
          <a:p>
            <a:pPr eaLnBrk="1" hangingPunct="1">
              <a:buFontTx/>
              <a:buNone/>
            </a:pPr>
            <a:endParaRPr lang="ru-RU" altLang="ru-RU" sz="20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* поручения,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*дежурства,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</a:rPr>
              <a:t>*коллективная трудовая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5953125"/>
          </a:xfrm>
        </p:spPr>
        <p:txBody>
          <a:bodyPr/>
          <a:lstStyle/>
          <a:p>
            <a:pPr algn="l" eaLnBrk="1" hangingPunct="1"/>
            <a:r>
              <a:rPr lang="ru-RU" altLang="ru-RU" sz="3200" b="1" i="1" smtClean="0">
                <a:latin typeface="Times New Roman" pitchFamily="18" charset="0"/>
              </a:rPr>
              <a:t>                </a:t>
            </a:r>
            <a:r>
              <a:rPr lang="ru-RU" altLang="ru-RU" sz="3200" b="1" i="1" smtClean="0">
                <a:solidFill>
                  <a:srgbClr val="002060"/>
                </a:solidFill>
                <a:latin typeface="Times New Roman" pitchFamily="18" charset="0"/>
              </a:rPr>
              <a:t>В средней группе воспитатель поручает детям самостоятельно постирать кукольное белье, вымыть игрушки, подмести дорожки, сгрести песок в кучу. Эти задания боле сложны, ибо содержат в себе не только несколько действий, но и элементы самоорганизации (подготовить место для работы, определить последовательность ее и т.п.).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8218487" cy="2376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latin typeface="Times New Roman" pitchFamily="18" charset="0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Юлия\Desktop\Трудовая деятельность\IMG_20150406_1109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2286000" cy="277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C:\Users\Юлия\Desktop\Трудовая деятельность\IMG_20150909_170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25181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Юлия\Desktop\Трудовая деятельность\IMG_20150827_1646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3555940" cy="200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C:\Users\Юлия\Desktop\Трудовая деятельность\IMG_20150928_0939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928802"/>
            <a:ext cx="2286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Users\Юлия\Desktop\Трудовая деятельность\IMG_20150928_09391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786058"/>
            <a:ext cx="2116303" cy="376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младшей группе в процессе выполнения поручений дети приобрели навыки, необходимые для накрывания на стол, стали более самостоятельными при выполнении работы. Это позволяет в средней группе в начале года ввести дежурства по столовой. Ежедневно за каждым столом работает один дежурный. Во второй половине года вводятся дежурства по подготовке к занятиям.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Юлия\Desktop\Трудовая деятельность\IMG_4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3000348" cy="225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Юлия\Desktop\Трудовая деятельность\IMG_40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22" y="500042"/>
            <a:ext cx="3733778" cy="497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Юлия\Desktop\Новая папка (3)\IMG_4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8142"/>
            <a:ext cx="3071802" cy="230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Юлия\Desktop\Новая папка (3)\IMG_428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960" y="4214818"/>
            <a:ext cx="352444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739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Оформление по умолчанию</vt:lpstr>
      <vt:lpstr>ТРУДОВОЕ ВОСПИТАНИЕ В ДОУ ДЕТЕЙ СРЕДНЕГО ВОЗРАСТА</vt:lpstr>
      <vt:lpstr>                      Труд становиться великим воспитателем, когда он входит в духовную жизнь наших воспитанников, дает радость дружбы и товарищества, развивает пытливость и любознательность, рождает волнующую радость преодоление трудностей, открывает все новую и новую красоту в окружающем мир, пробуждает первое гражданское чувство – чувство созидателя материальных благ, без которых невозможна жизнь человека.                                                                                   В.A. Сухомлинский</vt:lpstr>
      <vt:lpstr>Задачи трудового воспитания в ДОУ.</vt:lpstr>
      <vt:lpstr>Виды труда дошкольников.</vt:lpstr>
      <vt:lpstr>Формы организации труда дошкольников. </vt:lpstr>
      <vt:lpstr>                В средней группе воспитатель поручает детям самостоятельно постирать кукольное белье, вымыть игрушки, подмести дорожки, сгрести песок в кучу. Эти задания боле сложны, ибо содержат в себе не только несколько действий, но и элементы самоорганизации (подготовить место для работы, определить последовательность ее и т.п.).</vt:lpstr>
      <vt:lpstr>Презентация PowerPoint</vt:lpstr>
      <vt:lpstr>Презентация PowerPoint</vt:lpstr>
      <vt:lpstr>Презентация PowerPoint</vt:lpstr>
      <vt:lpstr>Условия воспитания дошкольника в труде.</vt:lpstr>
      <vt:lpstr>Презентация PowerPoint</vt:lpstr>
      <vt:lpstr>Средства трудового воспитания дошкольников</vt:lpstr>
      <vt:lpstr>                 «Свободный труд нужен человеку сам по себе для развития и поддержания человеческого достоинства"                                                                                                                     К. Д. Ушинский.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В ДОУ ДЕТЕЙ СРЕДНЕГО ВОЗРАСТА</dc:title>
  <dc:creator>Customer</dc:creator>
  <cp:lastModifiedBy>Administrator</cp:lastModifiedBy>
  <cp:revision>5</cp:revision>
  <dcterms:created xsi:type="dcterms:W3CDTF">2013-09-19T08:51:17Z</dcterms:created>
  <dcterms:modified xsi:type="dcterms:W3CDTF">2015-11-22T09:05:10Z</dcterms:modified>
</cp:coreProperties>
</file>