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4"/>
  </p:notesMasterIdLst>
  <p:sldIdLst>
    <p:sldId id="256" r:id="rId2"/>
    <p:sldId id="262" r:id="rId3"/>
    <p:sldId id="257" r:id="rId4"/>
    <p:sldId id="258" r:id="rId5"/>
    <p:sldId id="260" r:id="rId6"/>
    <p:sldId id="259" r:id="rId7"/>
    <p:sldId id="265" r:id="rId8"/>
    <p:sldId id="264" r:id="rId9"/>
    <p:sldId id="266" r:id="rId10"/>
    <p:sldId id="269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289" autoAdjust="0"/>
    <p:restoredTop sz="94660"/>
  </p:normalViewPr>
  <p:slideViewPr>
    <p:cSldViewPr>
      <p:cViewPr varScale="1">
        <p:scale>
          <a:sx n="68" d="100"/>
          <a:sy n="68" d="100"/>
        </p:scale>
        <p:origin x="-13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EDE15D-0A4F-4A81-980E-1E76B094774D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2B41A-4013-4B58-9244-EC32B169BF4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2B41A-4013-4B58-9244-EC32B169BF41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25E3-351E-44B4-877C-EC65159CD726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EF73B-28E9-400F-AA63-DEEE525F48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25E3-351E-44B4-877C-EC65159CD726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EF73B-28E9-400F-AA63-DEEE525F48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25E3-351E-44B4-877C-EC65159CD726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EF73B-28E9-400F-AA63-DEEE525F48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25E3-351E-44B4-877C-EC65159CD726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EF73B-28E9-400F-AA63-DEEE525F48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25E3-351E-44B4-877C-EC65159CD726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EF73B-28E9-400F-AA63-DEEE525F48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25E3-351E-44B4-877C-EC65159CD726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EF73B-28E9-400F-AA63-DEEE525F48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25E3-351E-44B4-877C-EC65159CD726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EF73B-28E9-400F-AA63-DEEE525F48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25E3-351E-44B4-877C-EC65159CD726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EF73B-28E9-400F-AA63-DEEE525F48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25E3-351E-44B4-877C-EC65159CD726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EF73B-28E9-400F-AA63-DEEE525F48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25E3-351E-44B4-877C-EC65159CD726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EF73B-28E9-400F-AA63-DEEE525F48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25E3-351E-44B4-877C-EC65159CD726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EF73B-28E9-400F-AA63-DEEE525F48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D25E3-351E-44B4-877C-EC65159CD726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EF73B-28E9-400F-AA63-DEEE525F48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7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endParaRPr lang="en-US" sz="4800" dirty="0" smtClean="0">
              <a:solidFill>
                <a:schemeClr val="accent2"/>
              </a:solidFill>
            </a:endParaRPr>
          </a:p>
          <a:p>
            <a:endParaRPr lang="ru-RU" sz="4800" dirty="0" smtClean="0">
              <a:solidFill>
                <a:schemeClr val="tx1"/>
              </a:solidFill>
            </a:endParaRPr>
          </a:p>
          <a:p>
            <a:r>
              <a:rPr lang="ru-RU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«Учим  цвета»</a:t>
            </a:r>
          </a:p>
          <a:p>
            <a:endParaRPr lang="en-US" sz="4800" dirty="0" smtClean="0">
              <a:solidFill>
                <a:schemeClr val="accent2"/>
              </a:solidFill>
            </a:endParaRPr>
          </a:p>
          <a:p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Воспитатель: Рахманова Ю.С.</a:t>
            </a: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Группа №3 «Незабудки»</a:t>
            </a: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2015г.</a:t>
            </a:r>
            <a:endParaRPr lang="en-US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omb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465320"/>
            <a:ext cx="8229600" cy="19812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Синий – это неба цвет                                                   Дарит утром нам рассвет.                                                     Дарит синие цветы,                                                     Моря синего мечты.</a:t>
            </a:r>
          </a:p>
        </p:txBody>
      </p:sp>
      <p:pic>
        <p:nvPicPr>
          <p:cNvPr id="7" name="Рисунок 6" descr="васильк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2" y="188640"/>
            <a:ext cx="1508260" cy="201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Рисунок 10" descr="колокольчик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76256" y="2348880"/>
            <a:ext cx="1584000" cy="198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Рисунок 11" descr="море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5780143" cy="4343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7400" y="274638"/>
            <a:ext cx="5466928" cy="1354162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Вот цвета лишь основные                                                Их намного больше в мире,                                                  Посмотри, </a:t>
            </a:r>
            <a:br>
              <a:rPr lang="ru-RU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Что какого цвета, назови! </a:t>
            </a:r>
            <a:endParaRPr lang="ru-RU" sz="32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ёлка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96336" y="2204864"/>
            <a:ext cx="1186560" cy="1728000"/>
          </a:xfrm>
        </p:spPr>
      </p:pic>
      <p:pic>
        <p:nvPicPr>
          <p:cNvPr id="5" name="Рисунок 4" descr="мухомор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6296" y="4941168"/>
            <a:ext cx="1584000" cy="158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цыплёнок анимац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6016" y="542176"/>
            <a:ext cx="1800000" cy="180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туча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932040" y="1916832"/>
            <a:ext cx="1800000" cy="180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 descr="капуста.bmp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99592" y="5013176"/>
            <a:ext cx="1428750" cy="1428750"/>
          </a:xfrm>
          <a:prstGeom prst="rect">
            <a:avLst/>
          </a:prstGeom>
        </p:spPr>
      </p:pic>
      <p:pic>
        <p:nvPicPr>
          <p:cNvPr id="11" name="Рисунок 10" descr="клубника.bmp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043608" y="2924944"/>
            <a:ext cx="1510472" cy="122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Рисунок 11" descr="репка.bmp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508104" y="5229200"/>
            <a:ext cx="1617424" cy="122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Рисунок 13" descr="лимон.bmp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131840" y="3356992"/>
            <a:ext cx="1443364" cy="1080000"/>
          </a:xfrm>
          <a:prstGeom prst="rect">
            <a:avLst/>
          </a:prstGeom>
        </p:spPr>
      </p:pic>
      <p:pic>
        <p:nvPicPr>
          <p:cNvPr id="15" name="Рисунок 14" descr="кузнечик.bmp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483768" y="1988840"/>
            <a:ext cx="2088120" cy="136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" name="Рисунок 15" descr="кит.bmp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2843808" y="4797152"/>
            <a:ext cx="2423520" cy="1224000"/>
          </a:xfrm>
          <a:prstGeom prst="rect">
            <a:avLst/>
          </a:prstGeom>
        </p:spPr>
      </p:pic>
      <p:pic>
        <p:nvPicPr>
          <p:cNvPr id="18" name="Рисунок 17" descr="сливка.bmp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580112" y="3284984"/>
            <a:ext cx="1542491" cy="147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" name="Рисунок 19" descr="флажок.bmp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7524328" y="476672"/>
            <a:ext cx="1285875" cy="12858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02634"/>
          </a:xfrm>
        </p:spPr>
        <p:txBody>
          <a:bodyPr>
            <a:normAutofit/>
          </a:bodyPr>
          <a:lstStyle/>
          <a:p>
            <a:r>
              <a:rPr lang="ru-RU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8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8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8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8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8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8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8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8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8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8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8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80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8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8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sz="8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sz="8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sz="80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Мы начнём учить цвета, Приготовьтесь, детвора.</a:t>
            </a:r>
            <a:endParaRPr lang="ru-RU" sz="5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ЦВЕТА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710000"/>
            <a:ext cx="9152000" cy="5148000"/>
          </a:xfrm>
          <a:prstGeom prst="rect">
            <a:avLst/>
          </a:prstGeom>
        </p:spPr>
      </p:pic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2304256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за цвет такой прекрасный</a:t>
            </a:r>
            <a:b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Светит ярким огоньком?</a:t>
            </a:r>
            <a:b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Угадали: это – красный!</a:t>
            </a:r>
            <a:b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Всем ребятам он знаком.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708920"/>
            <a:ext cx="9144000" cy="4149080"/>
          </a:xfrm>
          <a:solidFill>
            <a:srgbClr val="FF0000"/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6600" b="1" dirty="0" smtClean="0">
                <a:solidFill>
                  <a:srgbClr val="C00000"/>
                </a:solidFill>
              </a:rPr>
              <a:t>Красный</a:t>
            </a:r>
            <a:endParaRPr lang="ru-RU" sz="16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4293096"/>
            <a:ext cx="8229600" cy="219310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Красный цвет – он очень яркий.</a:t>
            </a:r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Помидор и перец сладкий,                                             Яблоко, арбуз внутри                                                                    Красный, красный – посмотри!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помидор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844824"/>
            <a:ext cx="2450592" cy="241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перец сладкий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11760" y="188640"/>
            <a:ext cx="2445404" cy="208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яблоко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16216" y="0"/>
            <a:ext cx="2336726" cy="280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арбузик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72000" y="1916832"/>
            <a:ext cx="2584058" cy="252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285884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Жёлтый  - очень тёплый цвет,                           Потому, что это – свет!                                       Светят солнце и луна,                                  Светит лампа у окна…</a:t>
            </a:r>
            <a:endParaRPr lang="ru-RU" sz="36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420888"/>
            <a:ext cx="9144000" cy="4482832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6600" b="1" dirty="0" smtClean="0">
                <a:solidFill>
                  <a:srgbClr val="FFC000"/>
                </a:solidFill>
              </a:rPr>
              <a:t>Жёлтый</a:t>
            </a:r>
            <a:endParaRPr lang="ru-RU" sz="166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4286256"/>
            <a:ext cx="8229600" cy="226853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Цвет подсолнухов и солнца,                                          Он как золото, блестит.                                        Жёлтым глазиком в оконце                            Одуванчик к нам глядит</a:t>
            </a:r>
            <a:endParaRPr lang="ru-RU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одуванчик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72132" y="1857364"/>
            <a:ext cx="3528000" cy="252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солнце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23928" y="332656"/>
            <a:ext cx="2736304" cy="27363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Рисунок 10" descr="подсолнухи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1124744"/>
            <a:ext cx="3775240" cy="284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5280"/>
            <a:ext cx="8229600" cy="1581552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Как узнать зелёный цвет?                                            Тотчас просится ответ –                                                            Это цвет густой травы                                                                           И на дереве листвы.</a:t>
            </a:r>
            <a:endParaRPr lang="ru-RU" sz="3200" dirty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32856"/>
            <a:ext cx="9128760" cy="4725144"/>
          </a:xfrm>
          <a:solidFill>
            <a:srgbClr val="00B050"/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6600" dirty="0" smtClean="0">
                <a:solidFill>
                  <a:schemeClr val="accent3"/>
                </a:solidFill>
              </a:rPr>
              <a:t>Зелёный</a:t>
            </a:r>
            <a:endParaRPr lang="ru-RU" sz="166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 spd="med">
    <p:cover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93096"/>
            <a:ext cx="8229600" cy="208823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Зеленью природа наградила                              Гусеницу, ящериц, лягушку,                                               А ещё зубастых крокодилов,                                         Что из рек выходят на просушку</a:t>
            </a:r>
            <a:endParaRPr lang="ru-RU" dirty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гусеница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2348880"/>
            <a:ext cx="3007598" cy="180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" name="Рисунок 18" descr="ящери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8144" y="2348880"/>
            <a:ext cx="2872346" cy="180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4" name="Рисунок 23" descr="лягушка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1384" y="598592"/>
            <a:ext cx="2966190" cy="1404000"/>
          </a:xfrm>
          <a:prstGeom prst="rect">
            <a:avLst/>
          </a:prstGeom>
        </p:spPr>
      </p:pic>
      <p:pic>
        <p:nvPicPr>
          <p:cNvPr id="8" name="Рисунок 7" descr="крокодильчик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139952" y="332656"/>
            <a:ext cx="4524266" cy="14760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Все ребята знать должны,                                       Синий – цвет морской волны.</a:t>
            </a:r>
            <a:endParaRPr lang="ru-RU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88840"/>
            <a:ext cx="9144000" cy="4869160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6600" b="1" dirty="0" smtClean="0">
                <a:solidFill>
                  <a:schemeClr val="tx2"/>
                </a:solidFill>
              </a:rPr>
              <a:t>Синий</a:t>
            </a:r>
            <a:endParaRPr lang="ru-RU" sz="166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428</TotalTime>
  <Words>183</Words>
  <Application>Microsoft Office PowerPoint</Application>
  <PresentationFormat>Экран (4:3)</PresentationFormat>
  <Paragraphs>26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Мы начнём учить цвета, Приготовьтесь, детвора.</vt:lpstr>
      <vt:lpstr>Что за цвет такой прекрасный Светит ярким огоньком? Угадали: это – красный! Всем ребятам он знаком.</vt:lpstr>
      <vt:lpstr>Слайд 4</vt:lpstr>
      <vt:lpstr>Жёлтый  - очень тёплый цвет,                           Потому, что это – свет!                                       Светят солнце и луна,                                  Светит лампа у окна…</vt:lpstr>
      <vt:lpstr>Слайд 6</vt:lpstr>
      <vt:lpstr>Как узнать зелёный цвет?                                            Тотчас просится ответ –                                                            Это цвет густой травы                                                                           И на дереве листвы.</vt:lpstr>
      <vt:lpstr>Слайд 8</vt:lpstr>
      <vt:lpstr>Все ребята знать должны,                                       Синий – цвет морской волны.</vt:lpstr>
      <vt:lpstr>Слайд 10</vt:lpstr>
      <vt:lpstr>Вот цвета лишь основные                                                Их намного больше в мире,                                                  Посмотри,  Что какого цвета, назови! </vt:lpstr>
      <vt:lpstr>Спасибо за внимание!!!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  «Учим цвета»</dc:title>
  <dc:creator>Admin</dc:creator>
  <cp:lastModifiedBy>Юлия</cp:lastModifiedBy>
  <cp:revision>74</cp:revision>
  <dcterms:created xsi:type="dcterms:W3CDTF">2014-11-05T18:40:57Z</dcterms:created>
  <dcterms:modified xsi:type="dcterms:W3CDTF">2015-10-21T07:16:02Z</dcterms:modified>
</cp:coreProperties>
</file>