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640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26620-A1BB-451E-BA95-0DB786D75356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F360A-6E48-4AC6-A374-9EC57474C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AC7B-4E8C-4F03-A322-6ACF723E491D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10AC1-B3C3-40CB-B25B-4691D64FE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5B42E-9FBE-4755-B9BF-08B66705204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7DE3-225E-447E-B3A0-05EC4A8B1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CCE7-1F9D-443A-BD47-B21CF8D9418A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6683F-2046-42A3-AF71-B8586B9297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975FD-E57E-4ED7-862B-63E1CE5870B5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7E637-4DC4-4DE3-9C62-C3872BA10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EE3F9-64BF-4F56-8751-272D8031AA32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D1B6-E0E1-445F-9015-B75C3A2D9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52CEA-3F6B-474E-BB07-28D4A930DEF9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E46BC-85FB-4D33-A3C1-08B6640D87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85EE-C92C-488E-AE64-F166E3380465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41B2-98C8-4A75-BBE5-0C9D282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5ADD-EF94-42FD-A7DC-13D66C49BCAD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A6A65-221E-4503-98F4-B38206AA9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6BACC-C558-47A6-AB0E-783007F96ED2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42DC-FF7C-47AF-A6C9-1D542829CE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872C-D72A-4F82-97D6-A036B45C6C7C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39B0C-B632-4F41-909B-8B4828AAD5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4E9CEA-F0D6-425C-98AD-A94E867C6257}" type="datetimeFigureOut">
              <a:rPr lang="ru-RU"/>
              <a:pPr>
                <a:defRPr/>
              </a:pPr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084D09-5B33-45ED-BADB-587359472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2743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умеют наши мамы»</a:t>
            </a:r>
            <a:endParaRPr lang="ru-RU" sz="7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5438775" cy="2471738"/>
          </a:xfrm>
        </p:spPr>
        <p:txBody>
          <a:bodyPr/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Рахманова Ю.С.</a:t>
            </a:r>
          </a:p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МБДОУЦРР№28 «Огонек»</a:t>
            </a:r>
          </a:p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 №3</a:t>
            </a:r>
          </a:p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2015г.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 умеют наши мамы»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Юлия\Desktop\Все умеют наши мамы\IMG_20151201_0924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2357430"/>
            <a:ext cx="45184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Юлия\Desktop\Все умеют наши мамы\IMG_20151201_10370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093731"/>
            <a:ext cx="3357586" cy="472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8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Купцова Анастасия.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Юлия\Desktop\Все умеют наши мамы\IMG_20151201_0920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1091957"/>
            <a:ext cx="4000528" cy="498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Туболец Екатерина.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Юлия\Desktop\Все умеют наши мамы\IMG_20151201_09211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230298"/>
            <a:ext cx="4500594" cy="4480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Шарыгина Ольга.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Юлия\Desktop\Все умеют наши мамы\IMG_20151201_09213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142984"/>
            <a:ext cx="4214842" cy="502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Челгунова Анастасия.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Юлия\Desktop\Все умеют наши мамы\IMG_20151201_0922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1142984"/>
            <a:ext cx="4143404" cy="5282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Мануйлова Елена.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Юлия\Desktop\Все умеют наши мамы\IMG_20151201_0923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142984"/>
            <a:ext cx="3714776" cy="4953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Никифорова Людмила.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Юлия\Desktop\Все умеют наши мамы\IMG_20151201_0923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1195734"/>
            <a:ext cx="4786346" cy="472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Никифорова Людмила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 descr="C:\Users\Юлия\Desktop\Все умеют наши мамы\IMG_20151201_09235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1285860"/>
            <a:ext cx="6357982" cy="409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Юлия\Desktop\easter_day-wallpaper-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Рамильцева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Анна.</a:t>
            </a:r>
            <a:endParaRPr lang="ru-RU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Юлия\Desktop\Все умеют наши мамы\IMG_20151201_1038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3286148" cy="5608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56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«Все умеют наши мамы»</vt:lpstr>
      <vt:lpstr>Купцова Анастасия.</vt:lpstr>
      <vt:lpstr>Туболец Екатерина.</vt:lpstr>
      <vt:lpstr>Шарыгина Ольга.</vt:lpstr>
      <vt:lpstr>Челгунова Анастасия.</vt:lpstr>
      <vt:lpstr>Мануйлова Елена.</vt:lpstr>
      <vt:lpstr>Никифорова Людмила.</vt:lpstr>
      <vt:lpstr>Никифорова Людмила.</vt:lpstr>
      <vt:lpstr>Рамильцева Анна.</vt:lpstr>
      <vt:lpstr>«Все умеют наши мамы»</vt:lpstr>
      <vt:lpstr>Спасибо за внимание!!!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«Все умеют наши мамы»</dc:title>
  <dc:creator>Юлия</dc:creator>
  <cp:lastModifiedBy>Administrator</cp:lastModifiedBy>
  <cp:revision>4</cp:revision>
  <dcterms:created xsi:type="dcterms:W3CDTF">2015-12-10T06:55:09Z</dcterms:created>
  <dcterms:modified xsi:type="dcterms:W3CDTF">2015-12-27T12:14:56Z</dcterms:modified>
</cp:coreProperties>
</file>