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760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63B0-BCEF-48E4-8925-5209FA8A5C4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EFB5-F716-4C4B-AEB1-C042AC84C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63B0-BCEF-48E4-8925-5209FA8A5C4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EFB5-F716-4C4B-AEB1-C042AC84C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63B0-BCEF-48E4-8925-5209FA8A5C4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EFB5-F716-4C4B-AEB1-C042AC84C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63B0-BCEF-48E4-8925-5209FA8A5C4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EFB5-F716-4C4B-AEB1-C042AC84C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63B0-BCEF-48E4-8925-5209FA8A5C4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EFB5-F716-4C4B-AEB1-C042AC84C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63B0-BCEF-48E4-8925-5209FA8A5C4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EFB5-F716-4C4B-AEB1-C042AC84C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63B0-BCEF-48E4-8925-5209FA8A5C4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EFB5-F716-4C4B-AEB1-C042AC84C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63B0-BCEF-48E4-8925-5209FA8A5C4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EFB5-F716-4C4B-AEB1-C042AC84C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63B0-BCEF-48E4-8925-5209FA8A5C4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EFB5-F716-4C4B-AEB1-C042AC84C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63B0-BCEF-48E4-8925-5209FA8A5C4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EFB5-F716-4C4B-AEB1-C042AC84C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63B0-BCEF-48E4-8925-5209FA8A5C4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EFB5-F716-4C4B-AEB1-C042AC84C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463B0-BCEF-48E4-8925-5209FA8A5C4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EFB5-F716-4C4B-AEB1-C042AC84C9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Pictures\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0150"/>
            <a:ext cx="9144000" cy="6878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«Знакомство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библиотекой».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20002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Воспитатели: Рахманова Ю.С.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Внукова Е.В.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Группа №3 «Незабудки»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2017г.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0150"/>
            <a:ext cx="9144000" cy="6878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0150"/>
            <a:ext cx="9144000" cy="6878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5072098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познакомить детей </a:t>
            </a: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профессией </a:t>
            </a:r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библиотекаря.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0150"/>
            <a:ext cx="9144000" cy="6878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528641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формировать у детей реалистические представления о труде взрослых людей, познакомить детей с профессией библиотекарь, содержанием и значимостью его труда для жителей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города,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расширять словарный запас детей по теме;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развивать наблюдательность, внимание, память, связную речь, интерес и желание посещать библиотеку.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Воспитывающие: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воспитывать уважение к труду библиотекаря и бережное отношение к книге, воспитывать правила культурного поведения на улице и в общественных местах.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0150"/>
            <a:ext cx="9144000" cy="6878150"/>
          </a:xfrm>
          <a:prstGeom prst="rect">
            <a:avLst/>
          </a:prstGeom>
          <a:noFill/>
        </p:spPr>
      </p:pic>
      <p:pic>
        <p:nvPicPr>
          <p:cNvPr id="2050" name="Picture 2" descr="C:\Users\Юлия\Desktop\библиотека\IMG_20170217_111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719169"/>
            <a:ext cx="571504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Юлия\Desktop\библиотека\IMG_20170217_111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444503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Юлия\Desktop\библиотека\IMG_20170217_111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214422"/>
            <a:ext cx="444503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150"/>
            <a:ext cx="9144000" cy="6878150"/>
          </a:xfrm>
          <a:prstGeom prst="rect">
            <a:avLst/>
          </a:prstGeom>
          <a:noFill/>
        </p:spPr>
      </p:pic>
      <p:pic>
        <p:nvPicPr>
          <p:cNvPr id="3074" name="Picture 2" descr="C:\Users\Юлия\Desktop\библиотека\IMG_20170217_105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3599">
            <a:off x="285720" y="1857364"/>
            <a:ext cx="393702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Юлия\Desktop\библиотека\IMG_20170217_105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1545">
            <a:off x="4572000" y="1214422"/>
            <a:ext cx="3794066" cy="213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Юлия\Desktop\библиотека\IMG_20170217_105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1537">
            <a:off x="214282" y="4357694"/>
            <a:ext cx="406403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Юлия\Desktop\библиотека\IMG_20170217_1052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2220">
            <a:off x="4429124" y="3571875"/>
            <a:ext cx="3929090" cy="2210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0150"/>
            <a:ext cx="9144000" cy="6878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лия\Desktop\библиотека\IMG_20170217_11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0" y="1571612"/>
            <a:ext cx="406402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Юлия\Desktop\библиотека\IMG_20170217_111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571612"/>
            <a:ext cx="406402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Юлия\Desktop\библиотека\IMG_20170217_111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4317987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Юлия\Desktop\библиотека\IMG_20170217_1112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857628"/>
            <a:ext cx="419102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150"/>
            <a:ext cx="9144000" cy="6878150"/>
          </a:xfrm>
          <a:prstGeom prst="rect">
            <a:avLst/>
          </a:prstGeom>
          <a:noFill/>
        </p:spPr>
      </p:pic>
      <p:pic>
        <p:nvPicPr>
          <p:cNvPr id="7170" name="Picture 2" descr="C:\Users\Юлия\Desktop\библиотека\IMG-20170217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2525" y="821513"/>
            <a:ext cx="3190897" cy="239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Юлия\Desktop\библиотека\IMG-20170217-WA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51"/>
            <a:ext cx="4500562" cy="600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Юлия\Desktop\библиотека\IMG-20170217-WA0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214667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0150"/>
            <a:ext cx="9144000" cy="6878150"/>
          </a:xfrm>
          <a:prstGeom prst="rect">
            <a:avLst/>
          </a:prstGeom>
          <a:noFill/>
        </p:spPr>
      </p:pic>
      <p:pic>
        <p:nvPicPr>
          <p:cNvPr id="5122" name="Picture 2" descr="C:\Users\Юлия\Desktop\библиотека\IMG_20170217_111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330202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Юлия\Desktop\библиотека\IMG_20170217_111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643050"/>
            <a:ext cx="279401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Юлия\Desktop\библиотека\IMG_20170217_112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1977" y="1500174"/>
            <a:ext cx="330202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Юлия\Desktop\библиотека\IMG_20170217_1121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357562"/>
            <a:ext cx="2920935" cy="164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Юлия\Desktop\библиотека\IMG_20170217_1124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5" y="3357562"/>
            <a:ext cx="279401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Юлия\Desktop\библиотека\IMG_20170217_1125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146" y="4929198"/>
            <a:ext cx="3428981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Юлия\Desktop\библиотека\IMG_20170217_1125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6558" y="5000636"/>
            <a:ext cx="330198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8150"/>
          </a:xfrm>
          <a:prstGeom prst="rect">
            <a:avLst/>
          </a:prstGeom>
          <a:noFill/>
        </p:spPr>
      </p:pic>
      <p:pic>
        <p:nvPicPr>
          <p:cNvPr id="6147" name="Picture 3" descr="C:\Users\Юлия\Desktop\библиотека\IMG_20170217_112741.jpg"/>
          <p:cNvPicPr>
            <a:picLocks noChangeAspect="1" noChangeArrowheads="1"/>
          </p:cNvPicPr>
          <p:nvPr/>
        </p:nvPicPr>
        <p:blipFill>
          <a:blip r:embed="rId3" cstate="print"/>
          <a:srcRect l="10842" r="16865"/>
          <a:stretch>
            <a:fillRect/>
          </a:stretch>
        </p:blipFill>
        <p:spPr bwMode="auto">
          <a:xfrm>
            <a:off x="419317" y="1214422"/>
            <a:ext cx="229529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Юлия\Desktop\библиотека\IMG_20170217_112746.jpg"/>
          <p:cNvPicPr>
            <a:picLocks noChangeAspect="1" noChangeArrowheads="1"/>
          </p:cNvPicPr>
          <p:nvPr/>
        </p:nvPicPr>
        <p:blipFill>
          <a:blip r:embed="rId4" cstate="print"/>
          <a:srcRect l="10547" r="12106"/>
          <a:stretch>
            <a:fillRect/>
          </a:stretch>
        </p:blipFill>
        <p:spPr bwMode="auto">
          <a:xfrm>
            <a:off x="3428992" y="928670"/>
            <a:ext cx="2214578" cy="1610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Юлия\Desktop\библиотека\IMG_20170217_112752.jpg"/>
          <p:cNvPicPr>
            <a:picLocks noChangeAspect="1" noChangeArrowheads="1"/>
          </p:cNvPicPr>
          <p:nvPr/>
        </p:nvPicPr>
        <p:blipFill>
          <a:blip r:embed="rId5" cstate="print"/>
          <a:srcRect l="15341" r="10509"/>
          <a:stretch>
            <a:fillRect/>
          </a:stretch>
        </p:blipFill>
        <p:spPr bwMode="auto">
          <a:xfrm>
            <a:off x="2883460" y="2643182"/>
            <a:ext cx="301347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Юлия\Desktop\библиотека\IMG_20170217_112758.jpg"/>
          <p:cNvPicPr>
            <a:picLocks noChangeAspect="1" noChangeArrowheads="1"/>
          </p:cNvPicPr>
          <p:nvPr/>
        </p:nvPicPr>
        <p:blipFill>
          <a:blip r:embed="rId6" cstate="print"/>
          <a:srcRect l="16070" r="11605"/>
          <a:stretch>
            <a:fillRect/>
          </a:stretch>
        </p:blipFill>
        <p:spPr bwMode="auto">
          <a:xfrm>
            <a:off x="326520" y="3071810"/>
            <a:ext cx="229633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Юлия\Desktop\библиотека\IMG_20170217_112801.jpg"/>
          <p:cNvPicPr>
            <a:picLocks noChangeAspect="1" noChangeArrowheads="1"/>
          </p:cNvPicPr>
          <p:nvPr/>
        </p:nvPicPr>
        <p:blipFill>
          <a:blip r:embed="rId7" cstate="print"/>
          <a:srcRect l="18180" r="17897"/>
          <a:stretch>
            <a:fillRect/>
          </a:stretch>
        </p:blipFill>
        <p:spPr bwMode="auto">
          <a:xfrm>
            <a:off x="6075373" y="1000108"/>
            <a:ext cx="235427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Юлия\Desktop\библиотека\IMG_20170217_112805.jpg"/>
          <p:cNvPicPr>
            <a:picLocks noChangeAspect="1" noChangeArrowheads="1"/>
          </p:cNvPicPr>
          <p:nvPr/>
        </p:nvPicPr>
        <p:blipFill>
          <a:blip r:embed="rId8" cstate="print"/>
          <a:srcRect l="25313" r="21247"/>
          <a:stretch>
            <a:fillRect/>
          </a:stretch>
        </p:blipFill>
        <p:spPr bwMode="auto">
          <a:xfrm>
            <a:off x="6286512" y="3000371"/>
            <a:ext cx="1928826" cy="203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C:\Users\Юлия\Desktop\библиотека\IMG_20170217_112824.jpg"/>
          <p:cNvPicPr>
            <a:picLocks noChangeAspect="1" noChangeArrowheads="1"/>
          </p:cNvPicPr>
          <p:nvPr/>
        </p:nvPicPr>
        <p:blipFill>
          <a:blip r:embed="rId9" cstate="print"/>
          <a:srcRect l="27481" t="12903" r="15266"/>
          <a:stretch>
            <a:fillRect/>
          </a:stretch>
        </p:blipFill>
        <p:spPr bwMode="auto">
          <a:xfrm>
            <a:off x="1643042" y="4929198"/>
            <a:ext cx="2254060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Picture 12" descr="C:\Users\Юлия\Desktop\библиотека\IMG_20170217_112833.jpg"/>
          <p:cNvPicPr>
            <a:picLocks noChangeAspect="1" noChangeArrowheads="1"/>
          </p:cNvPicPr>
          <p:nvPr/>
        </p:nvPicPr>
        <p:blipFill>
          <a:blip r:embed="rId10" cstate="print"/>
          <a:srcRect l="13158" r="13158"/>
          <a:stretch>
            <a:fillRect/>
          </a:stretch>
        </p:blipFill>
        <p:spPr bwMode="auto">
          <a:xfrm>
            <a:off x="4929190" y="4929198"/>
            <a:ext cx="2526617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36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«Знакомство с библиотекой».</vt:lpstr>
      <vt:lpstr>Цель: познакомить детей с профессией библиотекаря. </vt:lpstr>
      <vt:lpstr>Задачи: Образовательные: формировать у детей реалистические представления о труде взрослых людей, познакомить детей с профессией библиотекарь, содержанием и значимостью его труда для жителей города, расширять словарный запас детей по теме; Развивающие: развивать наблюдательность, внимание, память, связную речь, интерес и желание посещать библиотеку. Воспитывающие: воспитывать уважение к труду библиотекаря и бережное отношение к книге, воспитывать правила культурного поведения на улице и в общественных местах.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«Знакомство с библиотекой».</dc:title>
  <dc:creator>Юлия</dc:creator>
  <cp:lastModifiedBy>Administrator</cp:lastModifiedBy>
  <cp:revision>2</cp:revision>
  <dcterms:created xsi:type="dcterms:W3CDTF">2017-02-19T08:37:50Z</dcterms:created>
  <dcterms:modified xsi:type="dcterms:W3CDTF">2017-02-20T13:13:34Z</dcterms:modified>
</cp:coreProperties>
</file>