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B8A7-FE2F-48F7-8637-148D26F1DA3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72C63-6209-4272-AEB2-0CBE8E7247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1.wav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1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1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1.wav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МБДОУЦРР №28 «Огонёк»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826820"/>
            <a:ext cx="5643602" cy="363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4143404" cy="32972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Открытое занятие.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F:\яяя\IMG_3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42"/>
            <a:ext cx="409601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86190"/>
            <a:ext cx="3928111" cy="260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Домовёнок  «Кузя»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F:\Новая п\IMG_2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788331" cy="505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642918"/>
            <a:ext cx="4282537" cy="321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071942"/>
            <a:ext cx="3331435" cy="249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Научная конференция.</a:t>
            </a:r>
            <a:endParaRPr lang="ru-RU" sz="4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F:\конференция\IMG_3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373" y="1643050"/>
            <a:ext cx="7452841" cy="460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01188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Новый год!!!</a:t>
            </a:r>
            <a:endParaRPr lang="ru-RU" sz="8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C:\Documents and Settings\ADMIN\Рабочий стол\getImage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381510" cy="328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3" name="Picture 11" descr="C:\Documents and Settings\ADMIN\Рабочий стол\getImage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76760" cy="335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C:\Documents and Settings\ADMIN\Рабочий стол\getImage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489197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ADMIN\Рабочий стол\getImag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000372"/>
            <a:ext cx="4953014" cy="371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7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Наш коллектив</a:t>
            </a:r>
            <a:endParaRPr lang="ru-RU" sz="4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9163050" cy="428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d0b89f77a148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1405" cy="68635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Рахманова</a:t>
            </a:r>
            <a:b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Юлия</a:t>
            </a:r>
            <a:b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Сергеевна</a:t>
            </a:r>
            <a:endParaRPr lang="ru-RU" sz="6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85728"/>
            <a:ext cx="4543241" cy="621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Стаж работы воспитателя 1 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год 6 месяцев.</a:t>
            </a:r>
            <a:endParaRPr lang="ru-RU" sz="6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4114800" cy="3143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Папа, мама, я – спортивная семья!!!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IMG_0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8604"/>
            <a:ext cx="3924300" cy="294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04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42918"/>
            <a:ext cx="3816350" cy="286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047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71876"/>
            <a:ext cx="4071966" cy="305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IMG_04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000372"/>
            <a:ext cx="4964400" cy="372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IMG_04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4630"/>
            <a:ext cx="5072098" cy="380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71942"/>
            <a:ext cx="8229600" cy="24288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DSC_02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745" y="1500174"/>
            <a:ext cx="471709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DSC_01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642918"/>
            <a:ext cx="4010029" cy="267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d0b89f77a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Осеннее развлечение.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SC_04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285860"/>
            <a:ext cx="7715304" cy="514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50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МБДОУЦРР №28 «Огонёк»</vt:lpstr>
      <vt:lpstr>Наш коллектив</vt:lpstr>
      <vt:lpstr>Рахманова Юлия Сергеевна</vt:lpstr>
      <vt:lpstr>Слайд 4</vt:lpstr>
      <vt:lpstr>Стаж работы воспитателя 1 год 6 месяцев.</vt:lpstr>
      <vt:lpstr>Папа, мама, я – спортивная семья!!!</vt:lpstr>
      <vt:lpstr>Слайд 7</vt:lpstr>
      <vt:lpstr>День пожилого человека.</vt:lpstr>
      <vt:lpstr>Осеннее развлечение.</vt:lpstr>
      <vt:lpstr>Открытое занятие.</vt:lpstr>
      <vt:lpstr>Домовёнок  «Кузя»</vt:lpstr>
      <vt:lpstr>Научная конференция.</vt:lpstr>
      <vt:lpstr>Новый год!!!</vt:lpstr>
      <vt:lpstr>Слайд 14</vt:lpstr>
      <vt:lpstr>Спасибо за внимание!!!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МБДОУЦРР №28 «Огонёк»</dc:title>
  <dc:creator>User</dc:creator>
  <cp:lastModifiedBy>Юлия</cp:lastModifiedBy>
  <cp:revision>11</cp:revision>
  <dcterms:created xsi:type="dcterms:W3CDTF">2014-05-17T18:26:59Z</dcterms:created>
  <dcterms:modified xsi:type="dcterms:W3CDTF">2015-01-17T15:13:24Z</dcterms:modified>
</cp:coreProperties>
</file>