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8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AA5E-50CD-4B79-8CFF-DF30C47D1DE7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C19-E85F-4941-9A81-3F1E5312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AA5E-50CD-4B79-8CFF-DF30C47D1DE7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C19-E85F-4941-9A81-3F1E5312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AA5E-50CD-4B79-8CFF-DF30C47D1DE7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C19-E85F-4941-9A81-3F1E5312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AA5E-50CD-4B79-8CFF-DF30C47D1DE7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C19-E85F-4941-9A81-3F1E5312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AA5E-50CD-4B79-8CFF-DF30C47D1DE7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C19-E85F-4941-9A81-3F1E5312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AA5E-50CD-4B79-8CFF-DF30C47D1DE7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C19-E85F-4941-9A81-3F1E5312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AA5E-50CD-4B79-8CFF-DF30C47D1DE7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C19-E85F-4941-9A81-3F1E5312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AA5E-50CD-4B79-8CFF-DF30C47D1DE7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C19-E85F-4941-9A81-3F1E5312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AA5E-50CD-4B79-8CFF-DF30C47D1DE7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C19-E85F-4941-9A81-3F1E5312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AA5E-50CD-4B79-8CFF-DF30C47D1DE7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C19-E85F-4941-9A81-3F1E5312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AA5E-50CD-4B79-8CFF-DF30C47D1DE7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7C19-E85F-4941-9A81-3F1E5312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AA5E-50CD-4B79-8CFF-DF30C47D1DE7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97C19-E85F-4941-9A81-3F1E5312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</p:spPr>
      </p:pic>
      <p:pic>
        <p:nvPicPr>
          <p:cNvPr id="1027" name="Picture 3" descr="C:\Users\Юлия\Desktop\мои детки 2014-2015\Новая папка\IMG_4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0"/>
            <a:ext cx="3827829" cy="221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Юлия\Desktop\мои детки 2014-2015\Новая папка\IMG_41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143116"/>
            <a:ext cx="4582147" cy="160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Юлия\Desktop\мои детки 2014-2015\Новая папка\IMG_41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714752"/>
            <a:ext cx="3857652" cy="223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71736" y="6143644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Воспитатель: Рахманова Ю.С.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 Илья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Юлия\Desktop\мои детки 2014-2015\Новая папка\IMG_4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67" y="2214554"/>
            <a:ext cx="4414101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Юлия\Desktop\мои детки 2014-2015\Новая папка\IMG_4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000107"/>
            <a:ext cx="3500462" cy="487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Мануйлова Вера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Юлия\Desktop\мои детки 2014-2015\Новая папка\IMG_4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7" y="1785926"/>
            <a:ext cx="7050607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Рыбик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Никита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Юлия\Desktop\мои детки 2014-2015\Новая папка\IMG_4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214421"/>
            <a:ext cx="6286544" cy="471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Буданцева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Света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Юлия\Desktop\мои детки 2014-2015\Новая папка\IMG_4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7" y="1214422"/>
            <a:ext cx="6197747" cy="44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Тунев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Илья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Юлия\Desktop\мои детки 2014-2015\Новая папка\IMG_4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142984"/>
            <a:ext cx="6121728" cy="459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Редичкина Соня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Юлия\Desktop\мои детки 2014-2015\Новая папка\IMG_4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059611"/>
            <a:ext cx="6643734" cy="476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Попов Савелий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ия\Desktop\мои детки 2014-2015\Новая папка\IMG_20150119_125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142984"/>
            <a:ext cx="5286412" cy="512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easter_day-wallpaper-1920x108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Рамильцев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Леонид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Юлия\Desktop\мои детки 2014-2015\Новая папка\IMG_4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000108"/>
            <a:ext cx="4804918" cy="532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Туболец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Алёна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лия\Desktop\мои детки 2014-2015\Новая папка\IMG_4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119749"/>
            <a:ext cx="5715040" cy="492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Кушнарук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Настя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Юлия\Desktop\мои детки 2014-2015\Новая папка\IMG_4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4096" y="1000108"/>
            <a:ext cx="4578774" cy="524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Макарова Соня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Юлия\Desktop\мои детки 2014-2015\Новая папка\IMG_4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071546"/>
            <a:ext cx="5835960" cy="459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Челгунова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Даша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Юлия\Desktop\мои детки 2014-2015\Новая папка\IMG_4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140314"/>
            <a:ext cx="5500726" cy="4841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Илющенко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Неля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Юлия\Desktop\мои детки 2014-2015\Новая папка\IMG_4195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143116"/>
            <a:ext cx="9144000" cy="353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Куличкова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Соня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Юлия\Desktop\мои детки 2014-2015\Новая папка\IMG_4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142984"/>
            <a:ext cx="6449326" cy="452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Купцова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Соня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Юлия\Desktop\мои детки 2014-2015\Новая папка\IMG_4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142984"/>
            <a:ext cx="4214842" cy="513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39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Рамильцев Леонид</vt:lpstr>
      <vt:lpstr>Туболец Алёна</vt:lpstr>
      <vt:lpstr>Кушнарук Настя</vt:lpstr>
      <vt:lpstr>Макарова Соня</vt:lpstr>
      <vt:lpstr>Челгунова Даша</vt:lpstr>
      <vt:lpstr>Илющенко Неля</vt:lpstr>
      <vt:lpstr>Куличкова Соня</vt:lpstr>
      <vt:lpstr>Купцова Соня</vt:lpstr>
      <vt:lpstr>Петров Илья</vt:lpstr>
      <vt:lpstr>Мануйлова Вера</vt:lpstr>
      <vt:lpstr>Рыбик Никита</vt:lpstr>
      <vt:lpstr>Буданцева Света</vt:lpstr>
      <vt:lpstr>Тунев Илья</vt:lpstr>
      <vt:lpstr>Редичкина Соня</vt:lpstr>
      <vt:lpstr>Попов Савелий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23</cp:revision>
  <dcterms:created xsi:type="dcterms:W3CDTF">2015-01-17T10:18:17Z</dcterms:created>
  <dcterms:modified xsi:type="dcterms:W3CDTF">2015-01-19T07:05:02Z</dcterms:modified>
</cp:coreProperties>
</file>