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2700" y="-8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473E-2EBA-4E55-9628-A57AE371CAD8}" type="datetimeFigureOut">
              <a:rPr lang="ru-RU" smtClean="0"/>
              <a:pPr/>
              <a:t>24.03.2018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232ED-AB06-46F3-8DA0-B148DAE68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473E-2EBA-4E55-9628-A57AE371CAD8}" type="datetimeFigureOut">
              <a:rPr lang="ru-RU" smtClean="0"/>
              <a:pPr/>
              <a:t>24.03.2018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232ED-AB06-46F3-8DA0-B148DAE68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473E-2EBA-4E55-9628-A57AE371CAD8}" type="datetimeFigureOut">
              <a:rPr lang="ru-RU" smtClean="0"/>
              <a:pPr/>
              <a:t>24.03.2018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232ED-AB06-46F3-8DA0-B148DAE68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473E-2EBA-4E55-9628-A57AE371CAD8}" type="datetimeFigureOut">
              <a:rPr lang="ru-RU" smtClean="0"/>
              <a:pPr/>
              <a:t>24.03.2018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232ED-AB06-46F3-8DA0-B148DAE68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473E-2EBA-4E55-9628-A57AE371CAD8}" type="datetimeFigureOut">
              <a:rPr lang="ru-RU" smtClean="0"/>
              <a:pPr/>
              <a:t>24.03.2018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232ED-AB06-46F3-8DA0-B148DAE68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473E-2EBA-4E55-9628-A57AE371CAD8}" type="datetimeFigureOut">
              <a:rPr lang="ru-RU" smtClean="0"/>
              <a:pPr/>
              <a:t>24.03.2018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232ED-AB06-46F3-8DA0-B148DAE68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473E-2EBA-4E55-9628-A57AE371CAD8}" type="datetimeFigureOut">
              <a:rPr lang="ru-RU" smtClean="0"/>
              <a:pPr/>
              <a:t>24.03.2018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232ED-AB06-46F3-8DA0-B148DAE68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473E-2EBA-4E55-9628-A57AE371CAD8}" type="datetimeFigureOut">
              <a:rPr lang="ru-RU" smtClean="0"/>
              <a:pPr/>
              <a:t>24.03.2018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232ED-AB06-46F3-8DA0-B148DAE68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473E-2EBA-4E55-9628-A57AE371CAD8}" type="datetimeFigureOut">
              <a:rPr lang="ru-RU" smtClean="0"/>
              <a:pPr/>
              <a:t>24.03.2018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232ED-AB06-46F3-8DA0-B148DAE68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473E-2EBA-4E55-9628-A57AE371CAD8}" type="datetimeFigureOut">
              <a:rPr lang="ru-RU" smtClean="0"/>
              <a:pPr/>
              <a:t>24.03.2018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232ED-AB06-46F3-8DA0-B148DAE68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473E-2EBA-4E55-9628-A57AE371CAD8}" type="datetimeFigureOut">
              <a:rPr lang="ru-RU" smtClean="0"/>
              <a:pPr/>
              <a:t>24.03.2018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232ED-AB06-46F3-8DA0-B148DAE68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3473E-2EBA-4E55-9628-A57AE371CAD8}" type="datetimeFigureOut">
              <a:rPr lang="ru-RU" smtClean="0"/>
              <a:pPr/>
              <a:t>24.03.2018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232ED-AB06-46F3-8DA0-B148DAE68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" descr="Рисунок5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1" descr="Рисунок5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500438"/>
            <a:ext cx="8229600" cy="2214578"/>
          </a:xfrm>
        </p:spPr>
        <p:txBody>
          <a:bodyPr>
            <a:normAutofit fontScale="90000"/>
          </a:bodyPr>
          <a:lstStyle/>
          <a:p>
            <a:r>
              <a:rPr lang="ru-RU" sz="6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Мы в поход </a:t>
            </a:r>
            <a:br>
              <a:rPr lang="ru-RU" sz="6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ходили!!!</a:t>
            </a: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6572264" y="5643578"/>
            <a:ext cx="27085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Группа №3</a:t>
            </a:r>
          </a:p>
          <a:p>
            <a:pPr algn="ctr"/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«Незабудки»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Юлия\Desktop\на презентацию\IMG_20170918_09525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00760" y="1214422"/>
            <a:ext cx="2751686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C:\Users\Юлия\Desktop\на презентацию\IMG_20170918_09525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4810" y="3929066"/>
            <a:ext cx="2875735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C:\Users\Юлия\Desktop\на презентацию\IMG_20170918_09465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48" y="928670"/>
            <a:ext cx="5334038" cy="300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14818"/>
            <a:ext cx="4000528" cy="1785950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Однажды ранним утром,</a:t>
            </a:r>
            <a:br>
              <a:rPr lang="ru-RU" sz="2400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Чуть занялся восход,</a:t>
            </a:r>
            <a:br>
              <a:rPr lang="ru-RU" sz="2400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Я с ветерком попутным</a:t>
            </a:r>
            <a:br>
              <a:rPr lang="ru-RU" sz="2400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Отправился в поход.</a:t>
            </a:r>
            <a:r>
              <a:rPr lang="ru-RU" sz="2400" b="1" i="1" dirty="0" smtClean="0">
                <a:solidFill>
                  <a:srgbClr val="008000"/>
                </a:solidFill>
              </a:rPr>
              <a:t/>
            </a:r>
            <a:br>
              <a:rPr lang="ru-RU" sz="2400" b="1" i="1" dirty="0" smtClean="0">
                <a:solidFill>
                  <a:srgbClr val="008000"/>
                </a:solidFill>
              </a:rPr>
            </a:br>
            <a:endParaRPr lang="ru-RU" sz="2400" b="1" i="1" dirty="0">
              <a:solidFill>
                <a:srgbClr val="008000"/>
              </a:solidFill>
            </a:endParaRPr>
          </a:p>
        </p:txBody>
      </p:sp>
      <p:pic>
        <p:nvPicPr>
          <p:cNvPr id="3" name="Picture 2" descr="C:\Users\Юлия\Desktop\на презентацию\48292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41767" y="0"/>
            <a:ext cx="9185767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Юлия\Desktop\на презентацию\IMG_20170918_10273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68" y="3286124"/>
            <a:ext cx="4897386" cy="27547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C:\Users\Юлия\Desktop\на презентацию\IMG-20170918-WA010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1538" y="857232"/>
            <a:ext cx="3518290" cy="32642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62" y="1142984"/>
            <a:ext cx="4186238" cy="1785950"/>
          </a:xfrm>
        </p:spPr>
        <p:txBody>
          <a:bodyPr>
            <a:normAutofit fontScale="90000"/>
          </a:bodyPr>
          <a:lstStyle/>
          <a:p>
            <a:r>
              <a:rPr lang="ru-RU" sz="2400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Живительной прохладой</a:t>
            </a:r>
            <a:br>
              <a:rPr lang="ru-RU" sz="2400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Вода к себе манит,</a:t>
            </a:r>
            <a:br>
              <a:rPr lang="ru-RU" sz="2400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И легкая усталость</a:t>
            </a:r>
            <a:br>
              <a:rPr lang="ru-RU" sz="2400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Найти привал велит.</a:t>
            </a:r>
            <a:r>
              <a:rPr lang="ru-RU" sz="2400" b="1" i="1" dirty="0" smtClean="0">
                <a:solidFill>
                  <a:srgbClr val="008000"/>
                </a:solidFill>
              </a:rPr>
              <a:t/>
            </a:r>
            <a:br>
              <a:rPr lang="ru-RU" sz="2400" b="1" i="1" dirty="0" smtClean="0">
                <a:solidFill>
                  <a:srgbClr val="008000"/>
                </a:solidFill>
              </a:rPr>
            </a:br>
            <a:endParaRPr lang="ru-RU" sz="2400" b="1" i="1" dirty="0">
              <a:solidFill>
                <a:srgbClr val="008000"/>
              </a:solidFill>
            </a:endParaRPr>
          </a:p>
        </p:txBody>
      </p:sp>
      <p:pic>
        <p:nvPicPr>
          <p:cNvPr id="3" name="Picture 2" descr="C:\Users\Юлия\Desktop\на презентацию\4829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85767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Юлия\Desktop\на презентацию\4829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1767" y="0"/>
            <a:ext cx="918576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5643602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 неведомые дали</a:t>
            </a:r>
            <a:br>
              <a:rPr lang="ru-RU" sz="5400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Романтика зовёт.</a:t>
            </a:r>
            <a:br>
              <a:rPr lang="ru-RU" sz="5400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И к новым созиданьям</a:t>
            </a:r>
            <a:br>
              <a:rPr lang="ru-RU" sz="5400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Продолжу я поход. </a:t>
            </a:r>
            <a:br>
              <a:rPr lang="ru-RU" sz="5400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400" b="1" i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Юлия\Desktop\на презентацию\IMG_20170918_10285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7224" y="1643050"/>
            <a:ext cx="1803281" cy="18646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9" name="Picture 3" descr="C:\Users\Юлия\Desktop\на презентацию\IMG_20170918_10291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59134" y="857232"/>
            <a:ext cx="2412932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0" name="Picture 4" descr="C:\Users\Юлия\Desktop\на презентацию\IMG_20170918_10294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52548" y="785794"/>
            <a:ext cx="2712758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1" name="Picture 5" descr="C:\Users\Юлия\Desktop\на презентацию\IMG_20170918_103003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6248" y="3143248"/>
            <a:ext cx="3341077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2" name="Picture 6" descr="C:\Users\Юлия\Desktop\на презентацию\IMG_20170918_103235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57290" y="3357562"/>
            <a:ext cx="2714645" cy="25550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 descr="C:\Users\Юлия\Desktop\на презентацию\48292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-41767" y="0"/>
            <a:ext cx="9185767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C:\Users\Юлия\Desktop\на презентацию\IMG_20170918_11123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14744" y="3429000"/>
            <a:ext cx="4318030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3" name="Picture 3" descr="C:\Users\Юлия\Desktop\на презентацию\IMG_20170918_11100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1538" y="3429000"/>
            <a:ext cx="2428892" cy="24568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2" name="Picture 2" descr="C:\Users\Юлия\Desktop\на презентацию\IMG_20170918_11080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14480" y="857232"/>
            <a:ext cx="2071702" cy="26598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5" name="Picture 5" descr="C:\Users\Юлия\Desktop\на презентацию\IMG_20170918_111236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43372" y="714356"/>
            <a:ext cx="4532259" cy="25493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 descr="C:\Users\Юлия\Desktop\на презентацию\48292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41767" y="0"/>
            <a:ext cx="9185767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785794"/>
            <a:ext cx="2928958" cy="2500330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Наши родители приняли активное участие в походе!!!</a:t>
            </a:r>
            <a:endParaRPr lang="ru-RU" sz="3200" b="1" i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Юлия\Desktop\на презентацию\IMG-20170918-WA011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3214686"/>
            <a:ext cx="3496771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7" name="Picture 3" descr="C:\Users\Юлия\Desktop\на презентацию\IMG-20170918-WA012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43430" y="775053"/>
            <a:ext cx="3157594" cy="23681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8" name="Picture 4" descr="C:\Users\Юлия\Desktop\на презентацию\IMG-20170918-WA012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4777" y="2971772"/>
            <a:ext cx="4038661" cy="30289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 descr="C:\Users\Юлия\Desktop\на презентацию\48292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41767" y="0"/>
            <a:ext cx="9185767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Юлия\Desktop\на презентацию\4829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1767" y="0"/>
            <a:ext cx="9185767" cy="6858000"/>
          </a:xfrm>
          <a:prstGeom prst="rect">
            <a:avLst/>
          </a:prstGeom>
          <a:noFill/>
        </p:spPr>
      </p:pic>
      <p:pic>
        <p:nvPicPr>
          <p:cNvPr id="7170" name="Picture 2" descr="C:\Users\Юлия\Desktop\на презентацию\IMG-20170918-WA011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7224" y="642918"/>
            <a:ext cx="7572428" cy="56793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Юлия\Desktop\на презентацию\4829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1767" y="0"/>
            <a:ext cx="918576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r>
              <a:rPr lang="ru-RU" sz="96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  <a:endParaRPr lang="ru-RU" sz="9600" b="1" i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30</Words>
  <Application>Microsoft Office PowerPoint</Application>
  <PresentationFormat>Экран (4:3)</PresentationFormat>
  <Paragraphs>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Мы в поход  ходили!!! </vt:lpstr>
      <vt:lpstr>Однажды ранним утром, Чуть занялся восход, Я с ветерком попутным Отправился в поход. </vt:lpstr>
      <vt:lpstr>Живительной прохладой Вода к себе манит, И легкая усталость Найти привал велит. </vt:lpstr>
      <vt:lpstr>В неведомые дали Романтика зовёт. И к новым созиданьям Продолжу я поход.  </vt:lpstr>
      <vt:lpstr>Презентация PowerPoint</vt:lpstr>
      <vt:lpstr>Презентация PowerPoint</vt:lpstr>
      <vt:lpstr>Наши родители приняли активное участие в походе!!!</vt:lpstr>
      <vt:lpstr>Презентация PowerPoint</vt:lpstr>
      <vt:lpstr>Спасибо за внимание!!!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Юлия</dc:creator>
  <cp:lastModifiedBy>Administrator</cp:lastModifiedBy>
  <cp:revision>4</cp:revision>
  <dcterms:created xsi:type="dcterms:W3CDTF">2018-01-23T00:36:45Z</dcterms:created>
  <dcterms:modified xsi:type="dcterms:W3CDTF">2018-03-24T05:37:42Z</dcterms:modified>
</cp:coreProperties>
</file>