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089E-BCEB-4B8C-B2F6-92A9CC13AD90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7FC5C-5D38-4439-92BE-02049B7D4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7D77-9ED5-4ED9-A86B-22CE2C09AAE0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C038-50E0-4E1A-9FC7-66705EA22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F435-15A4-42F4-AC76-FAF40B74B36E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CE59-EABB-4177-8765-634848A2B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C0D7-233E-45E6-9B06-730B09A62356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9A8C-DDBF-4893-BFDD-C772CC4A8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844E-7167-4A5A-9540-E2C78261378D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443E-F57B-48D5-B1CE-FD53F5B8F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0B25-4223-443D-AC0B-7533FD6E4209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9885-8F01-43FC-8A87-FD7A905E7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C137C-2777-4331-987E-D62DC7341E0E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CBB2-E2E9-446D-824C-FC0F99EDB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7BFF-8534-4891-9072-6CBE5428A97C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2352B-9140-424B-876D-42A9E3EA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7BE0-C689-4CDC-B27F-F4171917695C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50E4-4D99-49F1-AC81-1EE5AD281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4BDB-F941-4DF1-9900-FBD2E48F6E66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0645-5AD8-469B-92FF-6AB44125F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8E7C-55B0-4BB9-904F-07432D7E05AB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491F-3A97-4C15-83A4-3E6F54C1C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45846-1DF8-42CC-9B27-DA906340184B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794944-9528-4F3E-B65D-00164BD78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mota_ru_9122108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143139"/>
          </a:xfrm>
        </p:spPr>
        <p:txBody>
          <a:bodyPr rtlCol="0" anchor="t">
            <a:noAutofit/>
            <a:scene3d>
              <a:camera prst="orthographicFront">
                <a:rot lat="300000" lon="0" rev="0"/>
              </a:camera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Спортивно-музыкальное развлечение «Баба-Яга против…»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группа Незабудки\IMG_3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28868"/>
            <a:ext cx="6572296" cy="40005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\Рабочий стол\mota_ru_9122108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14688" y="274638"/>
            <a:ext cx="5929312" cy="1143000"/>
          </a:xfrm>
        </p:spPr>
        <p:txBody>
          <a:bodyPr/>
          <a:lstStyle/>
          <a:p>
            <a: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Праздник спортивный гордо</a:t>
            </a:r>
            <a:b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Вступает в свои права</a:t>
            </a:r>
            <a:b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Солнцем улыбки доброй</a:t>
            </a:r>
            <a:b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Встречает его детвора.</a:t>
            </a:r>
          </a:p>
        </p:txBody>
      </p:sp>
      <p:pic>
        <p:nvPicPr>
          <p:cNvPr id="3075" name="Picture 3" descr="F:\группа Незабудки\IMG_3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63116">
            <a:off x="357158" y="500042"/>
            <a:ext cx="3857652" cy="277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группа Незабудки\IMG_33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51183">
            <a:off x="638435" y="3609305"/>
            <a:ext cx="3708400" cy="292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группа Незабудки\IMG_33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8155">
            <a:off x="4643438" y="1916048"/>
            <a:ext cx="3922714" cy="415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DMIN\Рабочий стол\mota_ru_9122108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643313" y="274638"/>
            <a:ext cx="5043487" cy="1511300"/>
          </a:xfrm>
        </p:spPr>
        <p:txBody>
          <a:bodyPr/>
          <a:lstStyle/>
          <a:p>
            <a: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ноги - быстрые</a:t>
            </a:r>
            <a:b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Метлы - наши выстрелы</a:t>
            </a:r>
            <a:b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Крепки – наши мускулы</a:t>
            </a:r>
            <a:b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глаза не тусклые.</a:t>
            </a:r>
          </a:p>
        </p:txBody>
      </p:sp>
      <p:pic>
        <p:nvPicPr>
          <p:cNvPr id="4099" name="Picture 3" descr="F:\группа Незабудки\IMG_3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6003">
            <a:off x="4714876" y="2428868"/>
            <a:ext cx="392909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группа Незабудки\IMG_3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60998">
            <a:off x="285720" y="500042"/>
            <a:ext cx="3708400" cy="277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группа Незабудки\IMG_33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04606">
            <a:off x="631615" y="3558252"/>
            <a:ext cx="3708400" cy="293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ADMIN\Рабочий стол\mota_ru_9122108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929188" y="274638"/>
            <a:ext cx="3757612" cy="6083300"/>
          </a:xfrm>
        </p:spPr>
        <p:txBody>
          <a:bodyPr/>
          <a:lstStyle/>
          <a:p>
            <a: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Суровый бой ведет опасная дружина</a:t>
            </a:r>
            <a:b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верим мужеству отчаянных парней,</a:t>
            </a:r>
            <a:b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хоккей играют настоящие мужчины</a:t>
            </a:r>
            <a:b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Трус не играет в хоккей!!!</a:t>
            </a:r>
          </a:p>
        </p:txBody>
      </p:sp>
      <p:pic>
        <p:nvPicPr>
          <p:cNvPr id="5123" name="Picture 3" descr="F:\группа Незабудки\IMG_3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2025">
            <a:off x="928662" y="357166"/>
            <a:ext cx="343294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группа Незабудки\IMG_33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4565656" cy="3420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ADMIN\Рабочий стол\mota_ru_9122108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2011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Здоровье, сила, ловкость –</a:t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спорта пламенный завет</a:t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Покажем нашу дружбу, смелость.</a:t>
            </a:r>
            <a:b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Веселым стартам шлем привет!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группа Незабудки\IMG_33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4629" y="1920864"/>
            <a:ext cx="6950632" cy="460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DMIN\Рабочий стол\mota_ru_9122108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r>
              <a:rPr lang="ru-RU" sz="9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48148E-6 L -1.11111E-6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Arial</vt:lpstr>
      <vt:lpstr>Times New Roman</vt:lpstr>
      <vt:lpstr>Тема Office</vt:lpstr>
      <vt:lpstr>Слайд 1</vt:lpstr>
      <vt:lpstr>Праздник спортивный гордо Вступает в свои права Солнцем улыбки доброй Встречает его детвора.</vt:lpstr>
      <vt:lpstr>Наши ноги - быстрые Метлы - наши выстрелы Крепки – наши мускулы И глаза не тусклые.</vt:lpstr>
      <vt:lpstr>Суровый бой ведет опасная дружина Мы верим мужеству отчаянных парней, В хоккей играют настоящие мужчины Трус не играет в хоккей!!!</vt:lpstr>
      <vt:lpstr>Здоровье, сила, ловкость – Вот спорта пламенный завет Покажем нашу дружбу, смелость. Веселым стартам шлем привет!  </vt:lpstr>
      <vt:lpstr>Спасибо за внимание!!!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Спортивно-музыкальное развлечение «Баба-Яга против…»</dc:title>
  <dc:creator>User</dc:creator>
  <cp:lastModifiedBy>Кулагина</cp:lastModifiedBy>
  <cp:revision>7</cp:revision>
  <dcterms:created xsi:type="dcterms:W3CDTF">2014-02-01T14:36:39Z</dcterms:created>
  <dcterms:modified xsi:type="dcterms:W3CDTF">2014-02-10T02:26:16Z</dcterms:modified>
</cp:coreProperties>
</file>