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CFA4-7998-4CB7-8E00-81C2A36D3FC1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DD0F-51E5-4C3A-B9F6-F52E45008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CFA4-7998-4CB7-8E00-81C2A36D3FC1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DD0F-51E5-4C3A-B9F6-F52E45008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CFA4-7998-4CB7-8E00-81C2A36D3FC1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DD0F-51E5-4C3A-B9F6-F52E45008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CFA4-7998-4CB7-8E00-81C2A36D3FC1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DD0F-51E5-4C3A-B9F6-F52E45008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CFA4-7998-4CB7-8E00-81C2A36D3FC1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DD0F-51E5-4C3A-B9F6-F52E45008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CFA4-7998-4CB7-8E00-81C2A36D3FC1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DD0F-51E5-4C3A-B9F6-F52E45008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CFA4-7998-4CB7-8E00-81C2A36D3FC1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DD0F-51E5-4C3A-B9F6-F52E45008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CFA4-7998-4CB7-8E00-81C2A36D3FC1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DD0F-51E5-4C3A-B9F6-F52E45008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CFA4-7998-4CB7-8E00-81C2A36D3FC1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DD0F-51E5-4C3A-B9F6-F52E45008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CFA4-7998-4CB7-8E00-81C2A36D3FC1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DD0F-51E5-4C3A-B9F6-F52E45008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CFA4-7998-4CB7-8E00-81C2A36D3FC1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DD0F-51E5-4C3A-B9F6-F52E45008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CFA4-7998-4CB7-8E00-81C2A36D3FC1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DD0F-51E5-4C3A-B9F6-F52E45008C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32995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71451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Развлечение на воде: «Летучий корабль»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группа Незабудки\IMG_33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85992"/>
            <a:ext cx="7072362" cy="442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32995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286861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Где-то в море без дорог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Ходит, бродит осьминог,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кипящая волна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Осьминогу не страшна!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0034" y="3857628"/>
            <a:ext cx="42148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Осьминожек, осьминожек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тебя так много ножек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 б ты играл в футбол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один забил бы гол!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группа Незабудки\IMG_3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4000528" cy="3081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F:\группа Незабудки\IMG_33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4000528" cy="29969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32995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4114800" cy="228601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носочках потихоньку в воду мы зайдем,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Намочили мы ладошки, а теперь потрем.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Зажимаем крепко нос, воздух набирается,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теперь одним прыжком в воду погружаемся.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F:\группа Незабудки\IMG_33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1024">
            <a:off x="4929190" y="142852"/>
            <a:ext cx="3796510" cy="284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F:\группа Незабудки\IMG_33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8282">
            <a:off x="357158" y="2857496"/>
            <a:ext cx="421484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F:\группа Незабудки\IMG_33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62817">
            <a:off x="4929190" y="3214686"/>
            <a:ext cx="3994479" cy="299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32995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32258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Мы сначала поплывем «по-собачьи», просто,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Быстро ручками гребем – мы плывем на остров.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А оттуда поплывем мы, наверно, брассом,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Полпути преодолели мы одним лишь разом.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16387" name="Picture 3" descr="F:\группа Незабудки\IMG_3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6424">
            <a:off x="300878" y="204178"/>
            <a:ext cx="3830016" cy="286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F:\группа Незабудки\IMG_33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40099">
            <a:off x="418838" y="3237050"/>
            <a:ext cx="3991051" cy="298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F:\группа Незабудки\IMG_33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11029">
            <a:off x="4865165" y="3438723"/>
            <a:ext cx="3905815" cy="292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32995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571900" cy="636907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Давно молва по свету бродит-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низине топкой и сырой,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Куда никто теперь не ходит,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Живёт в болоте Водяной.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Свои владенья охраняет,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Лягушек что ли сторожит?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Судьбу-Злодейку, проклинает,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жизнь унылую ворчит.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нём Русалки позабыли,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Зачем им старый Водяной.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края заморские уплыли,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Ну что за нравы, Боже Мой!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Леший по лесу не кружит,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Сыграть в картишки, не идёт.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Зазнался он, лесничим служит,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человек, в избе живёт.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F:\группа Незабудки\IMG_33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14744" cy="2675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F:\группа Незабудки\IMG_33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929047"/>
            <a:ext cx="3623335" cy="271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F:\группа Незабудки\IMG_33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28641"/>
            <a:ext cx="3643306" cy="272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Капля 6"/>
          <p:cNvSpPr/>
          <p:nvPr/>
        </p:nvSpPr>
        <p:spPr>
          <a:xfrm>
            <a:off x="4071934" y="214290"/>
            <a:ext cx="571504" cy="642942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>
            <a:off x="4643438" y="928670"/>
            <a:ext cx="428628" cy="642942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>
            <a:off x="3714744" y="1071546"/>
            <a:ext cx="500066" cy="785818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>
            <a:off x="1214414" y="2786058"/>
            <a:ext cx="500066" cy="642942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>
            <a:off x="214282" y="2857496"/>
            <a:ext cx="428628" cy="714380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>
            <a:off x="714348" y="3571876"/>
            <a:ext cx="428628" cy="571504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>
            <a:off x="4643438" y="4786322"/>
            <a:ext cx="500066" cy="714380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>
            <a:off x="3643306" y="4857760"/>
            <a:ext cx="571504" cy="857256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>
            <a:off x="4071934" y="5857892"/>
            <a:ext cx="642942" cy="714380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32995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329723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лаванье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навык необходим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маленьким детям, и даже большим,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залог безопасности всех,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здоровье, радость, успех.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F:\группа Незабудки\IMG_33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0644"/>
            <a:ext cx="4500594" cy="337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F:\группа Незабудки\IMG_33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1052" y="3429000"/>
            <a:ext cx="438653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714752"/>
            <a:ext cx="42862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воде человек организм закалит,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Сосуды и сердце свое укрепит,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будет и сильным, и стройным всегда,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этом поможет вам только вода.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32995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929198"/>
            <a:ext cx="4857784" cy="192880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Давайте же плавать учиться,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Нырять и в воде веселиться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Пусть в жизни везде и всегда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Вам радость приносит вода!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F:\группа Незабудки\IMG_33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6572296" cy="447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32995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Развлечение на воде: «Летучий корабль»</vt:lpstr>
      <vt:lpstr>Где-то в море без дорог Ходит, бродит осьминог, И кипящая волна Осьминогу не страшна! </vt:lpstr>
      <vt:lpstr>На носочках потихоньку в воду мы зайдем,  Намочили мы ладошки, а теперь потрем.  Зажимаем крепко нос, воздух набирается,  А теперь одним прыжком в воду погружаемся.  </vt:lpstr>
      <vt:lpstr>Мы сначала поплывем «по-собачьи», просто,  Быстро ручками гребем – мы плывем на остров.  А оттуда поплывем мы, наверно, брассом,  Полпути преодолели мы одним лишь разом.  </vt:lpstr>
      <vt:lpstr>Давно молва по свету бродит- В низине топкой и сырой, Куда никто теперь не ходит, Живёт в болоте Водяной. Свои владенья охраняет, Лягушек что ли сторожит? Судьбу-Злодейку, проклинает, На жизнь унылую ворчит. О нём Русалки позабыли, Зачем им старый Водяной. В края заморские уплыли, Ну что за нравы, Боже Мой! И Леший по лесу не кружит, Сыграть в картишки, не идёт. Зазнался он, лесничим служит, Как человек, в избе живёт.   </vt:lpstr>
      <vt:lpstr>Плаванье – навык необходим И маленьким детям, и даже большим,  Это залог безопасности всех,  Это здоровье, радость, успех. </vt:lpstr>
      <vt:lpstr>Давайте же плавать учиться, Нырять и в воде веселиться Пусть в жизни везде и всегда Вам радость приносит вода! </vt:lpstr>
      <vt:lpstr>Спасибо за внимание!!!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на воде: «Летучий корабль»</dc:title>
  <dc:creator>User</dc:creator>
  <cp:lastModifiedBy>User</cp:lastModifiedBy>
  <cp:revision>6</cp:revision>
  <dcterms:created xsi:type="dcterms:W3CDTF">2014-02-01T17:34:18Z</dcterms:created>
  <dcterms:modified xsi:type="dcterms:W3CDTF">2014-02-01T18:32:13Z</dcterms:modified>
</cp:coreProperties>
</file>