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 userDrawn="1"/>
        </p:nvGrpSpPr>
        <p:grpSpPr bwMode="auto">
          <a:xfrm>
            <a:off x="2916238" y="3357563"/>
            <a:ext cx="3024187" cy="3173412"/>
            <a:chOff x="3059832" y="3068960"/>
            <a:chExt cx="3373536" cy="3390627"/>
          </a:xfrm>
        </p:grpSpPr>
        <p:pic>
          <p:nvPicPr>
            <p:cNvPr id="5" name="Рисунок 1" descr="1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2" descr="2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3" descr="3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4" descr="4.png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5" descr="5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6" descr="6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6" descr="95181562_large_3.png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91880" y="3789040"/>
              <a:ext cx="2670547" cy="2670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33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811713" y="0"/>
            <a:ext cx="4332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070B7F2-64FD-47EF-83DD-CA19A6C82EC0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D4A9236-1F25-4A50-A210-66A9B0521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084EF24-3A6C-4264-B4BA-F18EF67DFDEA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A176C78-A44D-40B1-AD8F-E864DA061F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390D1DA-38F3-4774-8E2A-0EE4D556414B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69AD248-C6E7-4E02-BBE0-EF4B264931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49CB9FD-5992-4B77-AFB9-33B5283A09B8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371062D-1F51-4AF9-A4A1-011CD2470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1405786-5F02-425A-81D6-800DA153C2F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CDA0220-4E5C-40B3-9E3E-0C145BF2C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9A35670-FA8C-4ECE-9E00-D2432FEE9DEE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2FBFB61-AD52-4FCD-8685-99CB900F4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E7BAF4E-9561-42A1-9653-3BC450291871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8721B1F-F041-4A58-83C2-1326C5D242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5E1405D-CB86-45C4-9E18-1641A5C7C1B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5016066-69E2-47DB-A185-893CAE513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BFE1DCB-1C53-42FA-9AEE-EE2C51FF1E40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C3593C1-98C3-48E8-B6A3-F7149416C0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85720B7-CC5D-43ED-93C0-90DA3959DDCF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293CBA4-5705-4E9D-A756-DCB777FD1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A866C13-0D46-4206-80BB-4DCFC8EEE83C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EB3DFF1-48CE-48F1-B643-AFA5D24C5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23"/>
          <p:cNvGrpSpPr>
            <a:grpSpLocks/>
          </p:cNvGrpSpPr>
          <p:nvPr userDrawn="1"/>
        </p:nvGrpSpPr>
        <p:grpSpPr bwMode="auto">
          <a:xfrm>
            <a:off x="2916238" y="3357563"/>
            <a:ext cx="3024187" cy="3173412"/>
            <a:chOff x="3059832" y="3068960"/>
            <a:chExt cx="3373536" cy="3390627"/>
          </a:xfrm>
        </p:grpSpPr>
        <p:pic>
          <p:nvPicPr>
            <p:cNvPr id="1035" name="Рисунок 1" descr="1.png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Рисунок 2" descr="2.png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Рисунок 3" descr="3.png"/>
            <p:cNvPicPr>
              <a:picLocks noChangeAspect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Рисунок 4" descr="4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Рисунок 5" descr="5.pn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Рисунок 6" descr="6.png"/>
            <p:cNvPicPr>
              <a:picLocks noChangeAspect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Рисунок 22" descr="95181562_large_3.png"/>
            <p:cNvPicPr>
              <a:picLocks noChangeAspect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91880" y="3789040"/>
              <a:ext cx="2670547" cy="2670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250825" y="260350"/>
            <a:ext cx="8642350" cy="63373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28" name="Группа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9" name="Группа 13"/>
          <p:cNvGrpSpPr>
            <a:grpSpLocks/>
          </p:cNvGrpSpPr>
          <p:nvPr userDrawn="1"/>
        </p:nvGrpSpPr>
        <p:grpSpPr bwMode="auto"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476672"/>
            <a:ext cx="7453509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 первым апреля мы вас поздравляем.Шуткой смешной мы вас разыграем. Будем смеяться и веселиться, в праздник веселья полезно резвиться!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5795963" y="5661025"/>
            <a:ext cx="2533650" cy="476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5 группа "Подсолнухи"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10572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2015г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После завтр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831760" cy="312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заря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4819520" cy="324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39552" y="1268760"/>
            <a:ext cx="30243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Утро начинается с зарядки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</a:t>
            </a:r>
            <a:endParaRPr lang="ru-RU" sz="2800" b="1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узы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4273376" cy="241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узык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88640"/>
            <a:ext cx="3960440" cy="223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узыка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3312368" cy="204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узыка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369773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узыка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509120"/>
            <a:ext cx="3677709" cy="207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узыка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88640"/>
            <a:ext cx="2465046" cy="436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2276872"/>
            <a:ext cx="2376264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 путешествие отправились на корабле вместе с отважным КАПИТАНОМ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здравлен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8640"/>
            <a:ext cx="3781896" cy="268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здравл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24944"/>
            <a:ext cx="5328592" cy="367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844824"/>
            <a:ext cx="252028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  днём рождения поздравили всех кто родился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1 АПРЕЛЯ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8536" y="3789040"/>
            <a:ext cx="4915464" cy="277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97282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6672"/>
            <a:ext cx="5689600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216024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Рисовать корабль  научил нас отважный КАПИТАН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397103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94480" y="476672"/>
            <a:ext cx="419374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Сказку прочитали нам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4860032" cy="324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860032" cy="324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692696"/>
            <a:ext cx="216024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Чтобы быть здоровым закаляйся, не ленись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789040"/>
            <a:ext cx="324036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Ах как жаль, что у мальчишек нет косичек, я б им тоже запрела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752528" cy="3169899"/>
          </a:xfrm>
          <a:effectLst>
            <a:softEdge rad="112500"/>
          </a:effectLst>
        </p:spPr>
      </p:pic>
      <p:pic>
        <p:nvPicPr>
          <p:cNvPr id="6" name="Рисунок 5" descr="IMG_4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855" y="3501008"/>
            <a:ext cx="4644113" cy="309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692696"/>
            <a:ext cx="324036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МЫ играли, рисовали, путешествовали и гуляли, сказки нам читали и конечно же с нами играли.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Как же здорово прошёл праздник СМЕХА и ВЕСЕЛЬЯ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Экран (4:3)</PresentationFormat>
  <Paragraphs>0</Paragraphs>
  <Slides>8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Calibri</vt:lpstr>
      <vt:lpstr>Arial</vt:lpstr>
      <vt:lpstr>Times New Roman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Педкабинет</cp:lastModifiedBy>
  <cp:revision>12</cp:revision>
  <dcterms:created xsi:type="dcterms:W3CDTF">2014-03-06T17:24:22Z</dcterms:created>
  <dcterms:modified xsi:type="dcterms:W3CDTF">2015-04-08T07:54:06Z</dcterms:modified>
</cp:coreProperties>
</file>