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0" r:id="rId3"/>
    <p:sldId id="256" r:id="rId4"/>
    <p:sldId id="257" r:id="rId5"/>
    <p:sldId id="258" r:id="rId6"/>
    <p:sldId id="259" r:id="rId7"/>
    <p:sldId id="262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Объект 3"/>
          <p:cNvSpPr>
            <a:spLocks noGrp="true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Объект 5"/>
          <p:cNvSpPr>
            <a:spLocks noGrp="true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true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EA249-9A40-4622-BA57-C10576A6ACD1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402EC-ABEC-4118-BF3D-528C5BEB0EB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  <p:sp>
        <p:nvSpPr>
          <p:cNvPr id="2" name="TextBox 1"/>
          <p:cNvSpPr txBox="true"/>
          <p:nvPr/>
        </p:nvSpPr>
        <p:spPr>
          <a:xfrm>
            <a:off x="1045830" y="1288471"/>
            <a:ext cx="6156960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Праздник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 ко дню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 защитника Отечества 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в 5 группе «Подсолнушки»</a:t>
            </a:r>
            <a:endParaRPr lang="ru-RU" sz="4000" b="1" dirty="0"/>
          </a:p>
        </p:txBody>
      </p:sp>
      <p:sp>
        <p:nvSpPr>
          <p:cNvPr id="3" name="TextBox 2"/>
          <p:cNvSpPr txBox="true"/>
          <p:nvPr/>
        </p:nvSpPr>
        <p:spPr>
          <a:xfrm>
            <a:off x="1616940" y="3870724"/>
            <a:ext cx="52450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2020 г                         Беляева Т. А.</a:t>
            </a:r>
            <a:endParaRPr lang="ru-RU" sz="2800" dirty="0" smtClean="0"/>
          </a:p>
          <a:p>
            <a:r>
              <a:rPr lang="ru-RU" sz="2800" dirty="0" smtClean="0"/>
              <a:t>                                     </a:t>
            </a:r>
            <a:r>
              <a:rPr lang="ru-RU" sz="2800" dirty="0" err="1" smtClean="0"/>
              <a:t>Томащук</a:t>
            </a:r>
            <a:r>
              <a:rPr lang="ru-RU" sz="2800" dirty="0" smtClean="0"/>
              <a:t> Е. 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true"/>
          <p:nvPr/>
        </p:nvSpPr>
        <p:spPr>
          <a:xfrm>
            <a:off x="609600" y="258901"/>
            <a:ext cx="109728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i="1" dirty="0" smtClean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Российский </a:t>
            </a:r>
            <a:r>
              <a:rPr lang="ru-RU" sz="3200" i="1" dirty="0">
                <a:solidFill>
                  <a:srgbClr val="111111"/>
                </a:solidFill>
                <a:latin typeface="Arial" panose="020B0604020202020204"/>
              </a:rPr>
              <a:t>воин бережёт Родной страны покой и славу</a:t>
            </a:r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!</a:t>
            </a:r>
            <a:endParaRPr lang="ru-RU" sz="3200" i="1" dirty="0" smtClean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 </a:t>
            </a:r>
            <a:r>
              <a:rPr lang="ru-RU" sz="3200" i="1" dirty="0">
                <a:solidFill>
                  <a:srgbClr val="111111"/>
                </a:solidFill>
                <a:latin typeface="Arial" panose="020B0604020202020204"/>
              </a:rPr>
              <a:t>Он на посту – и наш народ </a:t>
            </a:r>
            <a:endParaRPr lang="ru-RU" sz="3200" i="1" dirty="0" smtClean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Гордится </a:t>
            </a:r>
            <a:r>
              <a:rPr lang="ru-RU" sz="3200" i="1" dirty="0">
                <a:solidFill>
                  <a:srgbClr val="111111"/>
                </a:solidFill>
                <a:latin typeface="Arial" panose="020B0604020202020204"/>
              </a:rPr>
              <a:t>Армией по праву</a:t>
            </a:r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.</a:t>
            </a:r>
            <a:endParaRPr lang="ru-RU" sz="3200" i="1" dirty="0" smtClean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 </a:t>
            </a:r>
            <a:r>
              <a:rPr lang="ru-RU" sz="3200" i="1" dirty="0">
                <a:solidFill>
                  <a:srgbClr val="111111"/>
                </a:solidFill>
                <a:latin typeface="Arial" panose="020B0604020202020204"/>
              </a:rPr>
              <a:t>Спокойно дети пусть </a:t>
            </a:r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растут</a:t>
            </a:r>
            <a:endParaRPr lang="ru-RU" sz="3200" i="1" dirty="0" smtClean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 </a:t>
            </a:r>
            <a:r>
              <a:rPr lang="ru-RU" sz="3200" i="1" dirty="0">
                <a:solidFill>
                  <a:srgbClr val="111111"/>
                </a:solidFill>
                <a:latin typeface="Arial" panose="020B0604020202020204"/>
              </a:rPr>
              <a:t>В Российской солнечной </a:t>
            </a:r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Отчизне</a:t>
            </a:r>
            <a:endParaRPr lang="ru-RU" sz="3200" i="1" dirty="0" smtClean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 </a:t>
            </a:r>
            <a:r>
              <a:rPr lang="ru-RU" sz="3200" i="1" dirty="0">
                <a:solidFill>
                  <a:srgbClr val="111111"/>
                </a:solidFill>
                <a:latin typeface="Arial" panose="020B0604020202020204"/>
              </a:rPr>
              <a:t>Он охраняет мирный труд</a:t>
            </a:r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,</a:t>
            </a:r>
            <a:endParaRPr lang="ru-RU" sz="3200" i="1" dirty="0" smtClean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 </a:t>
            </a:r>
            <a:r>
              <a:rPr lang="ru-RU" sz="3200" i="1" dirty="0">
                <a:solidFill>
                  <a:srgbClr val="111111"/>
                </a:solidFill>
                <a:latin typeface="Arial" panose="020B0604020202020204"/>
              </a:rPr>
              <a:t>Прекрасный труд во имя жизни</a:t>
            </a:r>
            <a:r>
              <a:rPr lang="ru-RU" sz="3200" i="1" dirty="0" smtClean="0">
                <a:solidFill>
                  <a:srgbClr val="111111"/>
                </a:solidFill>
                <a:latin typeface="Arial" panose="020B0604020202020204"/>
              </a:rPr>
              <a:t>.</a:t>
            </a:r>
            <a:endParaRPr lang="ru-RU" sz="3200" i="1" dirty="0" smtClean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endParaRPr lang="ru-RU" sz="3200" dirty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endParaRPr lang="ru-RU" sz="3200" dirty="0" smtClean="0">
              <a:solidFill>
                <a:srgbClr val="111111"/>
              </a:solidFill>
              <a:latin typeface="Arial" panose="020B0604020202020204"/>
            </a:endParaRPr>
          </a:p>
          <a:p>
            <a:pPr algn="ctr"/>
            <a:br>
              <a:rPr lang="ru-RU" dirty="0"/>
            </a:br>
            <a:br>
              <a:rPr lang="ru-RU" dirty="0"/>
            </a:br>
            <a:r>
              <a:rPr lang="ru-RU" dirty="0">
                <a:solidFill>
                  <a:srgbClr val="111111"/>
                </a:solidFill>
                <a:latin typeface="Arial" panose="020B0604020202020204"/>
              </a:rPr>
              <a:t>Источник: https://mamamozhetvse.ru/stixi-pro-23-fevralya-dlya-detej-50-luchshix.html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8884" y="1718506"/>
            <a:ext cx="6453051" cy="3629841"/>
          </a:xfrm>
          <a:prstGeom prst="rect">
            <a:avLst/>
          </a:prstGeom>
        </p:spPr>
      </p:pic>
      <p:sp>
        <p:nvSpPr>
          <p:cNvPr id="3" name="TextBox 2"/>
          <p:cNvSpPr txBox="true"/>
          <p:nvPr/>
        </p:nvSpPr>
        <p:spPr>
          <a:xfrm>
            <a:off x="6775495" y="2238819"/>
            <a:ext cx="513294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Знать детишки все должны</a:t>
            </a:r>
            <a:br>
              <a:rPr lang="ru-RU" sz="3200" dirty="0"/>
            </a:br>
            <a:r>
              <a:rPr lang="ru-RU" sz="3200" dirty="0"/>
              <a:t>Песню главную страны.</a:t>
            </a:r>
            <a:endParaRPr lang="ru-RU" sz="3200" dirty="0"/>
          </a:p>
          <a:p>
            <a:r>
              <a:rPr lang="ru-RU" sz="3200" dirty="0"/>
              <a:t>Звать её иначе – «Гимн»,</a:t>
            </a:r>
            <a:endParaRPr lang="ru-RU" sz="3200" dirty="0"/>
          </a:p>
          <a:p>
            <a:r>
              <a:rPr lang="ru-RU" sz="3200" dirty="0"/>
              <a:t>Начинаем </a:t>
            </a:r>
            <a:r>
              <a:rPr lang="ru-RU" sz="3200" dirty="0" smtClean="0"/>
              <a:t>праздник </a:t>
            </a:r>
            <a:r>
              <a:rPr lang="ru-RU" sz="3200" dirty="0"/>
              <a:t>с ним!</a:t>
            </a:r>
            <a:endParaRPr lang="ru-RU" sz="3200" dirty="0"/>
          </a:p>
        </p:txBody>
      </p:sp>
      <p:sp>
        <p:nvSpPr>
          <p:cNvPr id="5" name="TextBox 4"/>
          <p:cNvSpPr txBox="true"/>
          <p:nvPr/>
        </p:nvSpPr>
        <p:spPr>
          <a:xfrm>
            <a:off x="0" y="426912"/>
            <a:ext cx="115021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/>
              <a:t>Праздник 23 Февраля в детском саду – </a:t>
            </a:r>
            <a:r>
              <a:rPr lang="ru-RU" sz="2800" dirty="0" smtClean="0"/>
              <a:t>хороший повод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для воспитания у дошкольников </a:t>
            </a:r>
            <a:endParaRPr lang="ru-RU" sz="2800" dirty="0" smtClean="0"/>
          </a:p>
          <a:p>
            <a:r>
              <a:rPr lang="ru-RU" sz="2800" dirty="0" smtClean="0"/>
              <a:t>чувства </a:t>
            </a:r>
            <a:r>
              <a:rPr lang="ru-RU" sz="2800" dirty="0"/>
              <a:t>патриотизма</a:t>
            </a:r>
            <a:r>
              <a:rPr lang="ru-RU" sz="2800" dirty="0" smtClean="0"/>
              <a:t>, </a:t>
            </a:r>
            <a:r>
              <a:rPr lang="ru-RU" sz="2800" dirty="0"/>
              <a:t>сопричастности к лучшим традициям своей Родины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-8709"/>
            <a:ext cx="12192000" cy="685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6428507" y="2036618"/>
            <a:ext cx="5427904" cy="305319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95793" y="1704713"/>
            <a:ext cx="5792388" cy="3258218"/>
          </a:xfrm>
          <a:prstGeom prst="rect">
            <a:avLst/>
          </a:prstGeom>
        </p:spPr>
      </p:pic>
      <p:sp>
        <p:nvSpPr>
          <p:cNvPr id="2" name="TextBox 1"/>
          <p:cNvSpPr txBox="true"/>
          <p:nvPr/>
        </p:nvSpPr>
        <p:spPr>
          <a:xfrm>
            <a:off x="121832" y="689050"/>
            <a:ext cx="119483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/>
              <a:t>Наши папы продемонстрировали всю свою силу и </a:t>
            </a:r>
            <a:r>
              <a:rPr lang="ru-RU" sz="2000" dirty="0" smtClean="0"/>
              <a:t> с удовольствием взаимодействовали со своими детьми.</a:t>
            </a:r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/>
              <a:t>Интересно подобранные конкурсы не оставили равнодушными ни самых стеснительных, </a:t>
            </a:r>
            <a:endParaRPr lang="ru-RU" sz="2000" dirty="0" smtClean="0"/>
          </a:p>
          <a:p>
            <a:r>
              <a:rPr lang="ru-RU" sz="2000" dirty="0" smtClean="0"/>
              <a:t>ни </a:t>
            </a:r>
            <a:r>
              <a:rPr lang="ru-RU" sz="2000" dirty="0"/>
              <a:t>самых серьёзных пап.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477691" y="996870"/>
            <a:ext cx="6381206" cy="3589428"/>
          </a:xfrm>
          <a:prstGeom prst="rect">
            <a:avLst/>
          </a:prstGeom>
        </p:spPr>
      </p:pic>
      <p:sp>
        <p:nvSpPr>
          <p:cNvPr id="4" name="TextBox 3"/>
          <p:cNvSpPr txBox="true"/>
          <p:nvPr/>
        </p:nvSpPr>
        <p:spPr>
          <a:xfrm>
            <a:off x="1036320" y="168946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true"/>
          <p:nvPr/>
        </p:nvSpPr>
        <p:spPr>
          <a:xfrm>
            <a:off x="242860" y="1874129"/>
            <a:ext cx="523483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 </a:t>
            </a:r>
            <a:r>
              <a:rPr lang="ru-RU" sz="2400" dirty="0"/>
              <a:t>В весёлых эстафетах </a:t>
            </a:r>
            <a:r>
              <a:rPr lang="ru-RU" sz="2400" dirty="0" smtClean="0"/>
              <a:t>участвовали</a:t>
            </a:r>
            <a:endParaRPr lang="ru-RU" sz="2400" dirty="0" smtClean="0"/>
          </a:p>
          <a:p>
            <a:r>
              <a:rPr lang="ru-RU" sz="2400" dirty="0" smtClean="0"/>
              <a:t> мальчики и девочки,</a:t>
            </a:r>
            <a:endParaRPr lang="ru-RU" sz="2400" dirty="0" smtClean="0"/>
          </a:p>
          <a:p>
            <a:r>
              <a:rPr lang="ru-RU" sz="2400" dirty="0" smtClean="0"/>
              <a:t>соревнуясь между собой и с папами.</a:t>
            </a:r>
            <a:endParaRPr lang="ru-RU" sz="2400" dirty="0" smtClean="0"/>
          </a:p>
          <a:p>
            <a:r>
              <a:rPr lang="ru-RU" sz="2400" dirty="0"/>
              <a:t>Все получили эмоциональный заряд </a:t>
            </a:r>
            <a:r>
              <a:rPr lang="ru-RU" sz="2400" dirty="0" smtClean="0"/>
              <a:t>и</a:t>
            </a:r>
            <a:endParaRPr lang="ru-RU" sz="2400" dirty="0" smtClean="0"/>
          </a:p>
          <a:p>
            <a:r>
              <a:rPr lang="ru-RU" sz="2400" dirty="0" smtClean="0"/>
              <a:t> </a:t>
            </a:r>
            <a:r>
              <a:rPr lang="ru-RU" sz="2400" dirty="0"/>
              <a:t>хорошее </a:t>
            </a:r>
            <a:r>
              <a:rPr lang="ru-RU" sz="2400" dirty="0" smtClean="0"/>
              <a:t>настроение.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259191" y="1575012"/>
            <a:ext cx="5529262" cy="3037042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807644" y="1799366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/>
              <a:t>Мы мальчишек поздравляем,</a:t>
            </a:r>
            <a:endParaRPr lang="ru-RU" sz="3200" dirty="0"/>
          </a:p>
          <a:p>
            <a:r>
              <a:rPr lang="ru-RU" sz="3200" dirty="0"/>
              <a:t>И здоровья им желаем.</a:t>
            </a:r>
            <a:endParaRPr lang="ru-RU" sz="3200" dirty="0"/>
          </a:p>
          <a:p>
            <a:r>
              <a:rPr lang="ru-RU" sz="3200" dirty="0"/>
              <a:t>Чтобы были сильными,</a:t>
            </a:r>
            <a:endParaRPr lang="ru-RU" sz="3200" dirty="0"/>
          </a:p>
          <a:p>
            <a:r>
              <a:rPr lang="ru-RU" sz="3200" dirty="0"/>
              <a:t>Умными, красивыми.</a:t>
            </a:r>
            <a:endParaRPr lang="ru-RU" sz="3200" dirty="0"/>
          </a:p>
        </p:txBody>
      </p:sp>
      <p:sp>
        <p:nvSpPr>
          <p:cNvPr id="3" name="TextBox 2"/>
          <p:cNvSpPr txBox="true"/>
          <p:nvPr/>
        </p:nvSpPr>
        <p:spPr>
          <a:xfrm>
            <a:off x="975360" y="34921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/>
          <p:cNvSpPr txBox="true"/>
          <p:nvPr/>
        </p:nvSpPr>
        <p:spPr>
          <a:xfrm>
            <a:off x="3637863" y="4932518"/>
            <a:ext cx="85541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Благодарим за внимание!!!!</a:t>
            </a: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1151</Words>
  <Application>WPS Presentation</Application>
  <PresentationFormat>Широкоэкранный</PresentationFormat>
  <Paragraphs>44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8" baseType="lpstr">
      <vt:lpstr>Arial</vt:lpstr>
      <vt:lpstr>SimSun</vt:lpstr>
      <vt:lpstr>Wingdings</vt:lpstr>
      <vt:lpstr>Arial</vt:lpstr>
      <vt:lpstr>Calibri</vt:lpstr>
      <vt:lpstr>微软雅黑</vt:lpstr>
      <vt:lpstr>Arial Unicode MS</vt:lpstr>
      <vt:lpstr>Calibri Light</vt:lpstr>
      <vt:lpstr>Droid Sans Fallback</vt:lpstr>
      <vt:lpstr>Times New Roman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vadim</cp:lastModifiedBy>
  <cp:revision>14</cp:revision>
  <dcterms:created xsi:type="dcterms:W3CDTF">2020-10-06T09:26:26Z</dcterms:created>
  <dcterms:modified xsi:type="dcterms:W3CDTF">2020-10-06T09:26:26Z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1049-11.1.0.9662</vt:lpwstr>
  </property>
</Properties>
</file>