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5" r:id="rId11"/>
    <p:sldId id="263" r:id="rId12"/>
    <p:sldId id="27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35" autoAdjust="0"/>
  </p:normalViewPr>
  <p:slideViewPr>
    <p:cSldViewPr>
      <p:cViewPr varScale="1">
        <p:scale>
          <a:sx n="83" d="100"/>
          <a:sy n="83" d="100"/>
        </p:scale>
        <p:origin x="-5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285728"/>
            <a:ext cx="4000496" cy="32861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День дублёра </a:t>
            </a:r>
            <a:b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в 5 группе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000636"/>
            <a:ext cx="6400800" cy="100010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Н.Н.Дедова,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по запросу фон шар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971792" cy="1725602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Чунга-чанга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пригласил погостить на своём острове…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571480"/>
            <a:ext cx="5119691" cy="3839768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143248"/>
            <a:ext cx="4357718" cy="3268289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642918"/>
            <a:ext cx="4572000" cy="342900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2357430"/>
            <a:ext cx="5643602" cy="4232703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Елена Геннадьевна, прочитала несколько историй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из жизни умной собачки Сони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643050"/>
            <a:ext cx="6572296" cy="4929222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93991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Андрей Олегович провел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оздоровительную гимнастику.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2500306"/>
            <a:ext cx="2786082" cy="4000528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7166"/>
            <a:ext cx="5500694" cy="4125521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928670"/>
            <a:ext cx="8001056" cy="4851727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44037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только Надежда Петровна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Натальей Николаевной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целый день отдыхали.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всем родителям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принявшим участие в Дне дублёра: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Ольге Николаевне,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Юлии Владимировне,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Елене Геннадьевне,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Андрею Олеговичу.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Сегодня у ребят необычный день.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группе появились новые воспитатели…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2285992"/>
            <a:ext cx="5524538" cy="4143404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785794"/>
            <a:ext cx="2828916" cy="150019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Ольга Николаевна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провела весёлую зарядку.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D:\детский сад\презентации н асайт\День дублера\P108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571480"/>
            <a:ext cx="5248799" cy="3936599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 descr="D:\фотографии\фото детский сад\апрель\P10800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3571876"/>
            <a:ext cx="4073508" cy="3055131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D:\фотографии\фото детский сад\апрель\P1080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642918"/>
            <a:ext cx="7500990" cy="5625743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4972056" cy="15001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гости пришёл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клоун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Клёпа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 устроил настоящее цирковое представление !!!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214554"/>
            <a:ext cx="5524507" cy="414338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845849" y="940573"/>
            <a:ext cx="4667251" cy="3500438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085120" y="987054"/>
            <a:ext cx="3896096" cy="2922072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D:\фотографии\фото детский сад\апрель\P108008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500042"/>
            <a:ext cx="4162425" cy="315722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D:\фотографии\фото детский сад\апрель\P108007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3816825" y="3469795"/>
            <a:ext cx="3505195" cy="2852101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фотографии\фото детский сад\апрель\P10801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285728"/>
            <a:ext cx="5657850" cy="4181475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1" y="2875332"/>
            <a:ext cx="4929222" cy="3696916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642918"/>
            <a:ext cx="4357718" cy="3268289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3143248"/>
            <a:ext cx="4646586" cy="3484940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фотографии\фото детский сад\апрель\P108015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428604"/>
            <a:ext cx="7286676" cy="5786478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40</Words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1 апреля   День дублёра  в 5 группе   </vt:lpstr>
      <vt:lpstr>Слайд 2</vt:lpstr>
      <vt:lpstr>Ольга Николаевна  провела весёлую зарядку.</vt:lpstr>
      <vt:lpstr>Слайд 4</vt:lpstr>
      <vt:lpstr>В гости пришёл  клоун Клёпа и устроил настоящее цирковое представление !!!</vt:lpstr>
      <vt:lpstr>Слайд 6</vt:lpstr>
      <vt:lpstr>Слайд 7</vt:lpstr>
      <vt:lpstr>Слайд 8</vt:lpstr>
      <vt:lpstr>Слайд 9</vt:lpstr>
      <vt:lpstr>Чунга-чанга пригласил погостить на своём острове…</vt:lpstr>
      <vt:lpstr>Слайд 11</vt:lpstr>
      <vt:lpstr>Елена Геннадьевна, прочитала несколько историй  из жизни умной собачки Сони.</vt:lpstr>
      <vt:lpstr>Андрей Олегович провел  оздоровительную гимнастику.</vt:lpstr>
      <vt:lpstr>Слайд 14</vt:lpstr>
      <vt:lpstr>   И только Надежда Петровна   с Натальей Николаевной  целый день отдыхали.     Спасибо всем родителям,  принявшим участие в Дне дублёра: Ольге Николаевне, Юлии Владимировне, Елене Геннадьевне,  Андрею Олеговичу.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апреля  День дублёра  в 5 группе</dc:title>
  <dc:creator>User</dc:creator>
  <cp:lastModifiedBy>User</cp:lastModifiedBy>
  <cp:revision>8</cp:revision>
  <dcterms:created xsi:type="dcterms:W3CDTF">2016-11-21T14:56:53Z</dcterms:created>
  <dcterms:modified xsi:type="dcterms:W3CDTF">2016-11-21T15:59:38Z</dcterms:modified>
</cp:coreProperties>
</file>