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64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82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179" y="22385"/>
            <a:ext cx="8421793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Городская акция «Тюльпаны победы»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Группа №5</a:t>
            </a:r>
            <a:endParaRPr lang="ru-RU" sz="3200" dirty="0" smtClean="0"/>
          </a:p>
          <a:p>
            <a:r>
              <a:rPr lang="ru-RU" sz="3200" dirty="0" smtClean="0"/>
              <a:t>Беляева Т. А.</a:t>
            </a:r>
            <a:endParaRPr lang="ru-RU" sz="3200" dirty="0" smtClean="0"/>
          </a:p>
          <a:p>
            <a:r>
              <a:rPr lang="ru-RU" sz="3200" dirty="0" err="1" smtClean="0"/>
              <a:t>Томащук</a:t>
            </a:r>
            <a:r>
              <a:rPr lang="ru-RU" sz="3200" dirty="0" smtClean="0"/>
              <a:t> Е. А.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3429001"/>
            <a:ext cx="64445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Наша группа «Подсолнушки» стала участником  </a:t>
            </a:r>
            <a:endParaRPr lang="ru-RU" dirty="0"/>
          </a:p>
          <a:p>
            <a:pPr algn="ctr"/>
            <a:r>
              <a:rPr lang="ru-RU" dirty="0"/>
              <a:t>городской акции  «Тюльпан победы»,</a:t>
            </a:r>
            <a:endParaRPr lang="ru-RU" dirty="0"/>
          </a:p>
          <a:p>
            <a:pPr algn="ctr"/>
            <a:r>
              <a:rPr lang="ru-RU" dirty="0"/>
              <a:t>посвящённой памяти воинам, </a:t>
            </a:r>
            <a:endParaRPr lang="ru-RU" dirty="0"/>
          </a:p>
          <a:p>
            <a:pPr algn="ctr"/>
            <a:r>
              <a:rPr lang="ru-RU" dirty="0"/>
              <a:t>сражавшимся за победу в годы Великой Отечественной </a:t>
            </a:r>
            <a:endParaRPr lang="ru-RU" dirty="0"/>
          </a:p>
          <a:p>
            <a:pPr algn="ctr"/>
            <a:r>
              <a:rPr lang="ru-RU" dirty="0"/>
              <a:t>Войны. </a:t>
            </a:r>
            <a:endParaRPr lang="ru-RU" dirty="0"/>
          </a:p>
          <a:p>
            <a:pPr algn="ctr"/>
            <a:r>
              <a:rPr lang="ru-RU" dirty="0"/>
              <a:t>Акция была организована Отделом </a:t>
            </a:r>
            <a:endParaRPr lang="ru-RU" dirty="0"/>
          </a:p>
          <a:p>
            <a:pPr algn="ctr"/>
            <a:r>
              <a:rPr lang="ru-RU" dirty="0"/>
              <a:t>по делам Молодёжи по г. Бердска.</a:t>
            </a:r>
            <a:endParaRPr lang="ru-RU" dirty="0"/>
          </a:p>
          <a:p>
            <a:pPr algn="ctr"/>
            <a:r>
              <a:rPr lang="ru-RU" dirty="0"/>
              <a:t>На территории нашего участка детьми вместе с воспитателями </a:t>
            </a:r>
            <a:endParaRPr lang="ru-RU" dirty="0"/>
          </a:p>
          <a:p>
            <a:pPr algn="ctr"/>
            <a:r>
              <a:rPr lang="ru-RU" dirty="0"/>
              <a:t> были высажены тюльпаны.</a:t>
            </a:r>
            <a:endParaRPr lang="ru-RU" dirty="0"/>
          </a:p>
          <a:p>
            <a:pPr algn="ctr"/>
            <a:r>
              <a:rPr lang="ru-RU" dirty="0"/>
              <a:t>Целью долговременной акции было формирование </a:t>
            </a:r>
            <a:endParaRPr lang="ru-RU" dirty="0"/>
          </a:p>
          <a:p>
            <a:pPr algn="ctr"/>
            <a:r>
              <a:rPr lang="ru-RU" dirty="0"/>
              <a:t>у детей представления о празднике </a:t>
            </a:r>
            <a:endParaRPr lang="ru-RU" dirty="0"/>
          </a:p>
          <a:p>
            <a:pPr algn="ctr"/>
            <a:r>
              <a:rPr lang="ru-RU" dirty="0"/>
              <a:t>День Победы , который проходит 9 мая.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604" y="91022"/>
            <a:ext cx="4450641" cy="3337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0" y="579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6543" y="188640"/>
            <a:ext cx="3850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Дети вместе с родителями выбирали </a:t>
            </a:r>
            <a:endParaRPr lang="ru-RU" dirty="0"/>
          </a:p>
          <a:p>
            <a:pPr algn="ctr"/>
            <a:r>
              <a:rPr lang="ru-RU" dirty="0"/>
              <a:t>и принесли в детский сад </a:t>
            </a:r>
            <a:endParaRPr lang="ru-RU" dirty="0"/>
          </a:p>
          <a:p>
            <a:pPr algn="ctr"/>
            <a:r>
              <a:rPr lang="ru-RU" dirty="0"/>
              <a:t>135 луковиц тюльпана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979712" y="3152159"/>
            <a:ext cx="4968553" cy="3726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217564" y="1075641"/>
            <a:ext cx="2768691" cy="2076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260648"/>
            <a:ext cx="4336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Каждый ребёнок терпеливо </a:t>
            </a:r>
            <a:endParaRPr lang="ru-RU" dirty="0"/>
          </a:p>
          <a:p>
            <a:pPr algn="ctr"/>
            <a:r>
              <a:rPr lang="ru-RU" dirty="0"/>
              <a:t>ждал своей очереди и аккуратно, положил</a:t>
            </a:r>
            <a:endParaRPr lang="ru-RU" dirty="0"/>
          </a:p>
          <a:p>
            <a:pPr algn="ctr"/>
            <a:r>
              <a:rPr lang="ru-RU" dirty="0"/>
              <a:t> луковицу в землю, затем закапал её</a:t>
            </a:r>
            <a:endParaRPr lang="ru-RU" dirty="0"/>
          </a:p>
          <a:p>
            <a:pPr algn="ctr"/>
            <a:r>
              <a:rPr lang="ru-RU" dirty="0"/>
              <a:t> грабельками.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265771" y="3416346"/>
            <a:ext cx="4612457" cy="3459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07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116632"/>
            <a:ext cx="4436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Предварительная работа была проведена в </a:t>
            </a:r>
            <a:endParaRPr lang="ru-RU" dirty="0"/>
          </a:p>
          <a:p>
            <a:pPr algn="ctr"/>
            <a:r>
              <a:rPr lang="ru-RU" dirty="0"/>
              <a:t>группе: в течение недели дети смотрели </a:t>
            </a:r>
            <a:endParaRPr lang="ru-RU" dirty="0"/>
          </a:p>
          <a:p>
            <a:pPr algn="ctr"/>
            <a:r>
              <a:rPr lang="ru-RU" dirty="0"/>
              <a:t>презентации и слушали литературные </a:t>
            </a:r>
            <a:endParaRPr lang="ru-RU" dirty="0"/>
          </a:p>
          <a:p>
            <a:pPr algn="ctr"/>
            <a:r>
              <a:rPr lang="ru-RU" dirty="0"/>
              <a:t>произведения на данную тему.</a:t>
            </a:r>
            <a:endParaRPr lang="ru-RU" dirty="0"/>
          </a:p>
          <a:p>
            <a:pPr algn="ctr"/>
            <a:r>
              <a:rPr lang="ru-RU" dirty="0"/>
              <a:t> Все вместе мы ожидаем весны,</a:t>
            </a:r>
            <a:endParaRPr lang="ru-RU" dirty="0"/>
          </a:p>
          <a:p>
            <a:pPr algn="ctr"/>
            <a:r>
              <a:rPr lang="ru-RU" dirty="0"/>
              <a:t> когда наша аллея зацветёт!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968" y="2852936"/>
            <a:ext cx="5148064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883</Words>
  <Application>WPS Presentation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Impact</vt:lpstr>
      <vt:lpstr>Calibri</vt:lpstr>
      <vt:lpstr>NewsPrint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26</cp:revision>
  <dcterms:created xsi:type="dcterms:W3CDTF">2019-10-15T03:38:00Z</dcterms:created>
  <dcterms:modified xsi:type="dcterms:W3CDTF">2020-02-03T10:53:04Z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