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1" autoAdjust="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286124"/>
            <a:ext cx="7643866" cy="2214578"/>
          </a:xfrm>
        </p:spPr>
        <p:txBody>
          <a:bodyPr>
            <a:normAutofit/>
          </a:bodyPr>
          <a:lstStyle/>
          <a:p>
            <a:pPr algn="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Декаду пожилых людей </a:t>
            </a:r>
          </a:p>
          <a:p>
            <a:pPr algn="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пригласили наших </a:t>
            </a:r>
          </a:p>
          <a:p>
            <a:pPr algn="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любимых бабушек и дедушек на чай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9492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2015года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Как приятно видеть ваши лица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улыбки, что слетают с губ!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покой лишь только ночью снится,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Трудитесь не покладая рук!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2" name="Picture 4" descr="D:\детский сад\фото преобразованные\IMG_8138_res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357430"/>
            <a:ext cx="6167454" cy="4109066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1025" name="Picture 1" descr="D:\детский сад\фото преобразованные\IMG_8150_resul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06" y="285728"/>
            <a:ext cx="4400581" cy="3143272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  <p:pic>
        <p:nvPicPr>
          <p:cNvPr id="1026" name="Picture 2" descr="D:\детский сад\фото преобразованные\IMG_8155_resul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3286124"/>
            <a:ext cx="4828823" cy="3308638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  <p:pic>
        <p:nvPicPr>
          <p:cNvPr id="7" name="Picture 5" descr="D:\детский сад\фото преобразованные\IMG_8140_result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2285992"/>
            <a:ext cx="2428892" cy="4300324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  <p:pic>
        <p:nvPicPr>
          <p:cNvPr id="1027" name="Picture 3" descr="D:\детский сад\фото преобразованные\IMG_8130_result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2143140" cy="2903609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"Пожилые" - к вам не применимо,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это лишь для паспортов,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в душе как прежде молодые,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в сердцах горит у вас любовь! 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5" descr="D:\детский сад\фото преобразованные\IMG_8146_res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214554"/>
            <a:ext cx="6786610" cy="4521579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3075" name="Picture 3" descr="F:\день пожилого 5 гр\IMG_815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500042"/>
            <a:ext cx="7165542" cy="2575117"/>
          </a:xfrm>
          <a:prstGeom prst="rect">
            <a:avLst/>
          </a:prstGeom>
          <a:noFill/>
        </p:spPr>
      </p:pic>
      <p:pic>
        <p:nvPicPr>
          <p:cNvPr id="3073" name="Picture 1" descr="D:\детский сад\фото преобразованные\IMG_8164_resul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857496"/>
            <a:ext cx="6643734" cy="371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растут на радость ваши внуки,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не уступайте им ни в чем,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Веселитесь, чтоб ни часа скуки, </a:t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все вам в жизни было ни по чем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i="1" dirty="0"/>
          </a:p>
        </p:txBody>
      </p:sp>
      <p:pic>
        <p:nvPicPr>
          <p:cNvPr id="7" name="Picture 4" descr="D:\детский сад\фото преобразованные\IMG_8143_res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2428868"/>
            <a:ext cx="6004546" cy="4000528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6" name="Picture 1" descr="D:\детский сад\фото преобразованные\IMG_8144_res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57166"/>
            <a:ext cx="5381636" cy="3585515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  <p:pic>
        <p:nvPicPr>
          <p:cNvPr id="5" name="Picture 2" descr="D:\детский сад\фото преобразованные\IMG_8169_resul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3000372"/>
            <a:ext cx="5381636" cy="3585515"/>
          </a:xfrm>
          <a:prstGeom prst="rect">
            <a:avLst/>
          </a:prstGeom>
          <a:noFill/>
          <a:ln>
            <a:solidFill>
              <a:srgbClr val="52231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://www.vectorbackground.net/wp-content/uploads/2012/12/Autumn-Maple-Leaves-Backgrou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214422"/>
            <a:ext cx="900115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Спасибо, 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вы у нас есть.</a:t>
            </a:r>
          </a:p>
          <a:p>
            <a:pPr algn="r"/>
            <a:endParaRPr lang="ru-RU" sz="5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5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группы №5 «Подсолнушки» 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Administrator</cp:lastModifiedBy>
  <cp:revision>14</cp:revision>
  <dcterms:created xsi:type="dcterms:W3CDTF">2015-10-22T15:17:17Z</dcterms:created>
  <dcterms:modified xsi:type="dcterms:W3CDTF">2015-11-07T10:28:10Z</dcterms:modified>
</cp:coreProperties>
</file>