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6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840B-235B-434E-80F5-4F1F6BCB287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44399-2593-400C-9DFE-4738B1F965D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8335" y="0"/>
            <a:ext cx="9152335" cy="6858000"/>
          </a:xfrm>
        </p:spPr>
      </p:pic>
      <p:sp>
        <p:nvSpPr>
          <p:cNvPr id="5" name="TextBox 4"/>
          <p:cNvSpPr txBox="1"/>
          <p:nvPr/>
        </p:nvSpPr>
        <p:spPr>
          <a:xfrm>
            <a:off x="251520" y="494116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Тематическое занятие в группе №5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                                                       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Томащук</a:t>
            </a:r>
            <a:r>
              <a:rPr lang="ru-RU" sz="3200" b="1" i="1" dirty="0" smtClean="0">
                <a:solidFill>
                  <a:srgbClr val="FF0000"/>
                </a:solidFill>
              </a:rPr>
              <a:t> Е.А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                                                       Беляева Т. А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069" y="11658"/>
            <a:ext cx="9073221" cy="68463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6632"/>
            <a:ext cx="6516216" cy="4344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1471492" y="5013176"/>
            <a:ext cx="6380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Открытие праздника : поём гимн  РФ.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4716016" cy="31440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642" y="3568545"/>
            <a:ext cx="4716000" cy="3144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67544" y="3933056"/>
            <a:ext cx="34446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«Как повезло тебе </a:t>
            </a:r>
            <a:r>
              <a:rPr lang="ru-RU" sz="2000" b="1" i="1" dirty="0">
                <a:solidFill>
                  <a:srgbClr val="FF0000"/>
                </a:solidFill>
              </a:rPr>
              <a:t>и мне!</a:t>
            </a:r>
            <a:br>
              <a:rPr lang="ru-RU" sz="2000" b="1" i="1" dirty="0">
                <a:solidFill>
                  <a:srgbClr val="FF0000"/>
                </a:solidFill>
              </a:rPr>
            </a:br>
            <a:r>
              <a:rPr lang="ru-RU" sz="2000" b="1" i="1" dirty="0">
                <a:solidFill>
                  <a:srgbClr val="FF0000"/>
                </a:solidFill>
              </a:rPr>
              <a:t>Мы родились в такой стране,</a:t>
            </a:r>
            <a:br>
              <a:rPr lang="ru-RU" sz="2000" b="1" i="1" dirty="0">
                <a:solidFill>
                  <a:srgbClr val="FF0000"/>
                </a:solidFill>
              </a:rPr>
            </a:br>
            <a:r>
              <a:rPr lang="ru-RU" sz="2000" b="1" i="1" dirty="0">
                <a:solidFill>
                  <a:srgbClr val="FF0000"/>
                </a:solidFill>
              </a:rPr>
              <a:t>Где люди все – одна семья,</a:t>
            </a:r>
            <a:br>
              <a:rPr lang="ru-RU" sz="2000" b="1" i="1" dirty="0">
                <a:solidFill>
                  <a:srgbClr val="FF0000"/>
                </a:solidFill>
              </a:rPr>
            </a:br>
            <a:r>
              <a:rPr lang="ru-RU" sz="2000" b="1" i="1" dirty="0">
                <a:solidFill>
                  <a:srgbClr val="FF0000"/>
                </a:solidFill>
              </a:rPr>
              <a:t>Куда ни глянь – кругом </a:t>
            </a:r>
            <a:r>
              <a:rPr lang="ru-RU" sz="2000" b="1" i="1" dirty="0" smtClean="0">
                <a:solidFill>
                  <a:srgbClr val="FF0000"/>
                </a:solidFill>
              </a:rPr>
              <a:t>друзья.»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98397" y="0"/>
            <a:ext cx="9336314" cy="6858000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8640"/>
            <a:ext cx="3923928" cy="2615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834" y="2564904"/>
            <a:ext cx="4031940" cy="2687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827584" y="3717032"/>
            <a:ext cx="521444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«Флаг </a:t>
            </a:r>
            <a:r>
              <a:rPr lang="ru-RU" sz="2800" i="1" dirty="0">
                <a:solidFill>
                  <a:srgbClr val="FF0000"/>
                </a:solidFill>
              </a:rPr>
              <a:t>у нас прекрасный —</a:t>
            </a:r>
            <a:br>
              <a:rPr lang="ru-RU" sz="2800" i="1" dirty="0">
                <a:solidFill>
                  <a:srgbClr val="FF0000"/>
                </a:solidFill>
              </a:rPr>
            </a:br>
            <a:r>
              <a:rPr lang="ru-RU" sz="2800" i="1" dirty="0">
                <a:solidFill>
                  <a:srgbClr val="FF0000"/>
                </a:solidFill>
              </a:rPr>
              <a:t>Белый, синий, красный!</a:t>
            </a:r>
            <a:br>
              <a:rPr lang="ru-RU" sz="2800" i="1" dirty="0">
                <a:solidFill>
                  <a:srgbClr val="FF0000"/>
                </a:solidFill>
              </a:rPr>
            </a:br>
            <a:r>
              <a:rPr lang="ru-RU" sz="2800" i="1" dirty="0">
                <a:solidFill>
                  <a:srgbClr val="FF0000"/>
                </a:solidFill>
              </a:rPr>
              <a:t>Белый — мир и чистота,</a:t>
            </a:r>
            <a:br>
              <a:rPr lang="ru-RU" sz="2800" i="1" dirty="0">
                <a:solidFill>
                  <a:srgbClr val="FF0000"/>
                </a:solidFill>
              </a:rPr>
            </a:br>
            <a:r>
              <a:rPr lang="ru-RU" sz="2800" i="1" dirty="0">
                <a:solidFill>
                  <a:srgbClr val="FF0000"/>
                </a:solidFill>
              </a:rPr>
              <a:t>Синий — верность, небеса,</a:t>
            </a:r>
            <a:br>
              <a:rPr lang="ru-RU" sz="2800" i="1" dirty="0">
                <a:solidFill>
                  <a:srgbClr val="FF0000"/>
                </a:solidFill>
              </a:rPr>
            </a:br>
            <a:r>
              <a:rPr lang="ru-RU" sz="2800" i="1" dirty="0">
                <a:solidFill>
                  <a:srgbClr val="FF0000"/>
                </a:solidFill>
              </a:rPr>
              <a:t>Красный — мужество, отвага…</a:t>
            </a:r>
            <a:br>
              <a:rPr lang="ru-RU" sz="2800" i="1" dirty="0">
                <a:solidFill>
                  <a:srgbClr val="FF0000"/>
                </a:solidFill>
              </a:rPr>
            </a:br>
            <a:r>
              <a:rPr lang="ru-RU" sz="2800" i="1" dirty="0">
                <a:solidFill>
                  <a:srgbClr val="FF0000"/>
                </a:solidFill>
              </a:rPr>
              <a:t>Вот цвета родного флага</a:t>
            </a:r>
            <a:r>
              <a:rPr lang="ru-RU" sz="2800" i="1" dirty="0" smtClean="0">
                <a:solidFill>
                  <a:srgbClr val="FF0000"/>
                </a:solidFill>
              </a:rPr>
              <a:t>!»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" y="0"/>
            <a:ext cx="9206687" cy="6858000"/>
          </a:xfrm>
        </p:spPr>
      </p:pic>
      <p:sp>
        <p:nvSpPr>
          <p:cNvPr id="3" name="TextBox 2"/>
          <p:cNvSpPr txBox="1"/>
          <p:nvPr/>
        </p:nvSpPr>
        <p:spPr>
          <a:xfrm>
            <a:off x="-663932" y="2420888"/>
            <a:ext cx="9807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</a:rPr>
              <a:t>Спасибо за внимание ! 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WPS Presentation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Segoe Print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25</cp:revision>
  <dcterms:created xsi:type="dcterms:W3CDTF">2019-11-14T06:33:00Z</dcterms:created>
  <dcterms:modified xsi:type="dcterms:W3CDTF">2020-02-03T10:47:05Z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1049-11.2.0.9144</vt:lpwstr>
  </property>
</Properties>
</file>