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C0B"/>
    <a:srgbClr val="FF6600"/>
    <a:srgbClr val="8225DF"/>
    <a:srgbClr val="CBBAFC"/>
    <a:srgbClr val="C5F1CD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DBEDD4-72A0-4835-B91E-235EF862DA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20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6A7A-85D9-4B67-949F-01601B1228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5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4EF21-AAC5-41B7-81DD-B2C9B3124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33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56AF-1EED-4A69-82FA-88319D82B1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5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DDE8-A0A6-4E5F-837E-63B93A9D93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2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8F21-4A7E-4EE9-9103-E501E24B7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40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1B6A-779D-4CA8-94D5-3B2FF0CC98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4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4440-531A-4D03-B037-3E0570C1D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41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E3D5-5ACF-4F58-8AA2-18921AD434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027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8D93-651C-468B-88BE-25010412E3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7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C5B7-D8DD-4D63-9E62-A78CDEFB7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60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74A2-F8DE-46CD-88DF-2421CB02E9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7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FE0E79-F648-492F-99E3-9BF40827E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1300" y="7938"/>
            <a:ext cx="8661400" cy="17446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i="1" dirty="0" smtClean="0">
                <a:solidFill>
                  <a:srgbClr val="F91C0B"/>
                </a:solidFill>
              </a:rPr>
              <a:t>ПРАЗДНИК СМЕХА И УЛЫБОК </a:t>
            </a:r>
            <a:br>
              <a:rPr lang="ru-RU" altLang="ru-RU" sz="2400" i="1" dirty="0" smtClean="0">
                <a:solidFill>
                  <a:srgbClr val="F91C0B"/>
                </a:solidFill>
              </a:rPr>
            </a:br>
            <a:r>
              <a:rPr lang="ru-RU" altLang="ru-RU" sz="2400" i="1" dirty="0" smtClean="0">
                <a:solidFill>
                  <a:srgbClr val="F91C0B"/>
                </a:solidFill>
              </a:rPr>
              <a:t>РАННЕЙ К НАМ ПРИШЕЛ ВЕСНОЙ </a:t>
            </a:r>
            <a:br>
              <a:rPr lang="ru-RU" altLang="ru-RU" sz="2400" i="1" dirty="0" smtClean="0">
                <a:solidFill>
                  <a:srgbClr val="F91C0B"/>
                </a:solidFill>
              </a:rPr>
            </a:br>
            <a:r>
              <a:rPr lang="ru-RU" altLang="ru-RU" sz="2400" i="1" dirty="0" smtClean="0">
                <a:solidFill>
                  <a:srgbClr val="F91C0B"/>
                </a:solidFill>
              </a:rPr>
              <a:t>ВОТ И СОЛНЦЕ СВЕТИТ ЯРКО , </a:t>
            </a:r>
            <a:br>
              <a:rPr lang="ru-RU" altLang="ru-RU" sz="2400" i="1" dirty="0" smtClean="0">
                <a:solidFill>
                  <a:srgbClr val="F91C0B"/>
                </a:solidFill>
              </a:rPr>
            </a:br>
            <a:r>
              <a:rPr lang="ru-RU" altLang="ru-RU" sz="2400" i="1" dirty="0" smtClean="0">
                <a:solidFill>
                  <a:srgbClr val="F91C0B"/>
                </a:solidFill>
              </a:rPr>
              <a:t>УЛЫБАЯСЬ НАМ С ТОБОЙ</a:t>
            </a:r>
            <a:r>
              <a:rPr lang="ru-RU" altLang="ru-RU" sz="2400" i="1" dirty="0" smtClean="0"/>
              <a:t> </a:t>
            </a:r>
            <a:r>
              <a:rPr lang="ru-RU" altLang="ru-RU" sz="2400" i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2276475"/>
            <a:ext cx="784860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i="1" smtClean="0">
                <a:solidFill>
                  <a:srgbClr val="F91C0B"/>
                </a:solidFill>
                <a:effectLst/>
                <a:latin typeface="DejaVu Serif" pitchFamily="18" charset="0"/>
              </a:rPr>
              <a:t>ГРУППА  №5 «ПОДСОЛНУШКИ»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b="1" smtClean="0">
              <a:effectLst/>
              <a:latin typeface="DFKai-SB" pitchFamily="65" charset="-12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1600" b="1" smtClean="0">
              <a:effectLst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1600" b="1" smtClean="0">
              <a:effectLst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1600" b="1" smtClean="0">
              <a:effectLst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1600" smtClean="0">
              <a:solidFill>
                <a:srgbClr val="F91C0B"/>
              </a:solidFill>
              <a:effectLst/>
            </a:endParaRPr>
          </a:p>
          <a:p>
            <a:pPr algn="r"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F91C0B"/>
                </a:solidFill>
                <a:effectLst/>
              </a:rPr>
              <a:t>Подготовили и провели ВОСПИТАТЕЛИ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F91C0B"/>
                </a:solidFill>
                <a:effectLst/>
              </a:rPr>
              <a:t>  :Томащук Е. А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F91C0B"/>
                </a:solidFill>
                <a:effectLst/>
              </a:rPr>
              <a:t>Яишницина Н. А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F91C0B"/>
                </a:solidFill>
                <a:effectLst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F91C0B"/>
                </a:solidFill>
                <a:effectLst/>
              </a:rPr>
              <a:t>Бердск 2018.</a:t>
            </a:r>
          </a:p>
        </p:txBody>
      </p:sp>
      <p:pic>
        <p:nvPicPr>
          <p:cNvPr id="3076" name="Picture 9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2592387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592387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ÐÐ°ÑÑÐ¸Ð½ÐºÐ¸ Ð¿Ð¾ Ð·Ð°Ð¿ÑÐ¾ÑÑ Ð¿Ð¾Ð´ÑÐ¾Ð»Ð½ÑÑÐ¸ 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002213"/>
            <a:ext cx="259238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rgbClr val="FF0066"/>
                </a:solidFill>
              </a:rPr>
              <a:t>В нашей группе прошел праздник «День смеха !</a:t>
            </a:r>
            <a:r>
              <a:rPr lang="ru-RU" altLang="ru-RU" sz="4000" dirty="0" smtClean="0"/>
              <a:t> </a:t>
            </a:r>
          </a:p>
        </p:txBody>
      </p:sp>
      <p:pic>
        <p:nvPicPr>
          <p:cNvPr id="4099" name="Picture 6" descr="20180403_1143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5" y="3789363"/>
            <a:ext cx="4295775" cy="2665412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7" descr="20180403_1146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844675"/>
            <a:ext cx="3929063" cy="2592388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9" descr="ÐÐ°ÑÑÐ¸Ð½ÐºÐ¸ Ð¿Ð¾ Ð·Ð°Ð¿ÑÐ¾ÑÑ ÐºÐ»Ð¾ÑÐ½Ñ 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308350"/>
            <a:ext cx="223202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ÐÐ°ÑÑÐ¸Ð½ÐºÐ¸ Ð¿Ð¾ Ð·Ð°Ð¿ÑÐ¾ÑÑ ÐºÐ»Ð¾ÑÐ½Ñ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358775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ÐÐ°ÑÑÐ¸Ð½ÐºÐ¸ Ð¿Ð¾ Ð·Ð°Ð¿ÑÐ¾ÑÑ ÐºÐ»Ð¾ÑÐ½Ñ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145088"/>
            <a:ext cx="2114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3970338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праздник сегодня откроем </a:t>
            </a:r>
            <a:b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ветер и дождь не помеха </a:t>
            </a:r>
            <a:b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долго мы ждали , не скроем, </a:t>
            </a:r>
            <a:b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Забавный, веселый  день смеха !</a:t>
            </a:r>
          </a:p>
        </p:txBody>
      </p:sp>
      <p:pic>
        <p:nvPicPr>
          <p:cNvPr id="5123" name="Picture 9" descr="20180403_1125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6450" y="476250"/>
            <a:ext cx="4241800" cy="2665413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12" descr="20180403_1107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916113"/>
            <a:ext cx="2909887" cy="4921250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14" descr="20180403_1115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4292600"/>
            <a:ext cx="3784600" cy="2312988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16" descr="ÐÐ°ÑÑÐ¸Ð½ÐºÐ¸ Ð¿Ð¾ Ð·Ð°Ð¿ÑÐ¾ÑÑ ÐºÐ»Ð¾ÑÐ½Ñ 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355850"/>
            <a:ext cx="32670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СМЕШИНКА В РОТ </a:t>
            </a:r>
            <a:b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СЛУЧАЙНО ПОПАДЕТ НЕ СЕРДИТЕСЬ НЕ ВОРЧИТЕ , </a:t>
            </a:r>
            <a:b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ХОХОЧИТЕ , ХОХОЧИТЕ !</a:t>
            </a:r>
            <a:endParaRPr lang="ru-RU" alt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8" descr="20180403_1130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525" y="1557338"/>
            <a:ext cx="3927475" cy="2640012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11" descr="20180403_1121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1628775"/>
            <a:ext cx="3589338" cy="2235200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14" descr="20180403_1130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4292600"/>
            <a:ext cx="4084637" cy="2376488"/>
          </a:xfr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18" descr="ÐÐ°ÑÑÐ¸Ð½ÐºÐ¸ Ð¿Ð¾ Ð·Ð°Ð¿ÑÐ¾ÑÑ ÐºÐ»Ð¾ÑÐ½Ñ 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905250"/>
            <a:ext cx="38719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22" descr="ÐÐ°ÑÑÐ¸Ð½ÐºÐ¸ Ð¿Ð¾ Ð·Ð°Ð¿ÑÐ¾ÑÑ Ð¼ÑÑÐ¸ÐºÐ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2" name="Picture 2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31670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 следующих встреч…</a:t>
            </a:r>
          </a:p>
        </p:txBody>
      </p:sp>
      <p:pic>
        <p:nvPicPr>
          <p:cNvPr id="7171" name="Picture 2" descr="ÐÐ°ÑÑÐ¸Ð½ÐºÐ¸ Ð¿Ð¾ Ð·Ð°Ð¿ÑÐ¾ÑÑ ÐºÐ»Ð¾ÑÐ½Ñ 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47005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101</TotalTime>
  <Words>50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Трава</vt:lpstr>
      <vt:lpstr>ПРАЗДНИК СМЕХА И УЛЫБОК  РАННЕЙ К НАМ ПРИШЕЛ ВЕСНОЙ  ВОТ И СОЛНЦЕ СВЕТИТ ЯРКО ,  УЛЫБАЯСЬ НАМ С ТОБОЙ !</vt:lpstr>
      <vt:lpstr>В нашей группе прошел праздник «День смеха ! </vt:lpstr>
      <vt:lpstr>Мы праздник сегодня откроем  Нам ветер и дождь не помеха  Ведь долго мы ждали , не скроем,  Забавный, веселый  день смеха !</vt:lpstr>
      <vt:lpstr>ЕСЛИ ВАМ СМЕШИНКА В РОТ  ВДРУГ СЛУЧАЙНО ПОПАДЕТ НЕ СЕРДИТЕСЬ НЕ ВОРЧИТЕ ,  ХОХОЧИТЕ , ХОХОЧИТЕ !</vt:lpstr>
      <vt:lpstr>До следующих встреч…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нашей группе прошел праздник «День смеха !</dc:title>
  <dc:creator>Екатерина</dc:creator>
  <cp:lastModifiedBy>Administrator</cp:lastModifiedBy>
  <cp:revision>12</cp:revision>
  <dcterms:created xsi:type="dcterms:W3CDTF">2018-04-11T12:02:39Z</dcterms:created>
  <dcterms:modified xsi:type="dcterms:W3CDTF">2018-04-25T13:33:56Z</dcterms:modified>
</cp:coreProperties>
</file>