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0" r:id="rId6"/>
    <p:sldId id="261" r:id="rId7"/>
    <p:sldId id="259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8345-47C8-4598-B64B-50FB9F5654F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6F7B4-6377-4AC7-BF4B-A7A8ED398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D8F51-2FDC-4128-80DA-5AF7D1C6DE0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87B9-AF0D-41E1-BEEC-CB608710A4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inii_svetlyy_fon_polosy_67048_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7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24744"/>
            <a:ext cx="73375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Экологический проект в средней группе  «Усатый полосатый»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Томащук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 А 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Яишницина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Н.П </a:t>
            </a:r>
          </a:p>
          <a:p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Бердск2019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924" y="2492896"/>
            <a:ext cx="4463564" cy="2964086"/>
          </a:xfrm>
          <a:prstGeom prst="round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6545"/>
            <a:ext cx="9144000" cy="7179233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776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У меня самый лучший котик.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4" y="3140968"/>
            <a:ext cx="6624736" cy="2985195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3" y="260648"/>
            <a:ext cx="4104457" cy="273630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84990"/>
            <a:ext cx="4211960" cy="271196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5"/>
          <p:cNvSpPr txBox="1"/>
          <p:nvPr/>
        </p:nvSpPr>
        <p:spPr>
          <a:xfrm>
            <a:off x="1259632" y="4437112"/>
            <a:ext cx="6696744" cy="286232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7030A0"/>
                </a:solidFill>
              </a:rPr>
              <a:t>В рамках проекта прошла встреча с врачом ветеринаром. Дети узнали много </a:t>
            </a:r>
            <a:r>
              <a:rPr lang="ru-RU" sz="3600" i="1" dirty="0" err="1" smtClean="0">
                <a:solidFill>
                  <a:srgbClr val="7030A0"/>
                </a:solidFill>
              </a:rPr>
              <a:t>интрестного</a:t>
            </a:r>
            <a:r>
              <a:rPr lang="ru-RU" sz="3600" i="1" dirty="0" smtClean="0">
                <a:solidFill>
                  <a:srgbClr val="7030A0"/>
                </a:solidFill>
              </a:rPr>
              <a:t>….</a:t>
            </a:r>
          </a:p>
          <a:p>
            <a:r>
              <a:rPr lang="ru-RU" sz="3600" i="1" dirty="0" smtClean="0">
                <a:solidFill>
                  <a:srgbClr val="7030A0"/>
                </a:solidFill>
              </a:rPr>
              <a:t> </a:t>
            </a:r>
            <a:endParaRPr lang="ru-RU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7150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99392"/>
            <a:ext cx="9410884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7712">
            <a:off x="4381787" y="690080"/>
            <a:ext cx="4551735" cy="256035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0870">
            <a:off x="139425" y="718887"/>
            <a:ext cx="2951997" cy="203237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2658">
            <a:off x="734646" y="3769105"/>
            <a:ext cx="3675900" cy="206769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364088" y="4077072"/>
            <a:ext cx="3308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Ребята вырастили для своих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Котиков в подарок травку 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4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4837"/>
            <a:ext cx="2053113" cy="2737484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12358"/>
            <a:ext cx="2085696" cy="2780928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872" y="212358"/>
            <a:ext cx="2125065" cy="2833420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51058"/>
            <a:ext cx="3528392" cy="2646294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283968" y="364502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Спасибо ,за травку  МЯУ 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8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35357" y="2276872"/>
            <a:ext cx="5578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 !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95520" cy="6858000"/>
          </a:xfrm>
        </p:spPr>
      </p:pic>
      <p:sp>
        <p:nvSpPr>
          <p:cNvPr id="14" name="TextBox 13"/>
          <p:cNvSpPr txBox="1"/>
          <p:nvPr/>
        </p:nvSpPr>
        <p:spPr>
          <a:xfrm>
            <a:off x="467544" y="404664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Продолжительность проекта</a:t>
            </a:r>
            <a:r>
              <a:rPr lang="ru-RU" dirty="0"/>
              <a:t>: краткосрочный.</a:t>
            </a:r>
          </a:p>
          <a:p>
            <a:r>
              <a:rPr lang="ru-RU" b="1" dirty="0"/>
              <a:t>Тип проекта</a:t>
            </a:r>
            <a:r>
              <a:rPr lang="ru-RU" dirty="0"/>
              <a:t>: познавательный, творческий.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600" b="1" i="1" dirty="0"/>
              <a:t>Участники проекта</a:t>
            </a:r>
            <a:r>
              <a:rPr lang="ru-RU" sz="1600" i="1" dirty="0"/>
              <a:t>: дети средней  группы, воспитатели, родители.</a:t>
            </a:r>
          </a:p>
          <a:p>
            <a:r>
              <a:rPr lang="ru-RU" sz="1600" b="1" i="1" dirty="0"/>
              <a:t>Актуальность: 1 марта отмечается праздник «Всемирный день кошек»</a:t>
            </a:r>
            <a:r>
              <a:rPr lang="ru-RU" sz="1600" i="1" dirty="0"/>
              <a:t>  и это послужила нам темой нового проекта .Так как в  современном обществе  тема жестокого поведения детей по отношению к животным – является актуальной .. У психологов до сих пор нет однозначного ответа на вопрос почему даже «благополучные» дети иногда издеваются над животными. Существует несколько теоретических причин, которые к этом приводят</a:t>
            </a:r>
            <a:r>
              <a:rPr lang="ru-RU" sz="1600" i="1" dirty="0" smtClean="0"/>
              <a:t>: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3017568"/>
            <a:ext cx="81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причина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.Отсутствие сострадания к братьям меньшим. Сострадание как положительное качество в человеке формируется не за один год жизни. Дети не всегда жалеют тех, кто меньше их потому, что подсознательно видят их как слабых особей. В этом заложено одно из основных правил естественного отбора – «выживает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560" y="4143977"/>
            <a:ext cx="78488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Второе причина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любопытство. Детям интересно, как поведет себя животное в ситуации, для него не стандартной. Именно поэтому они привязывают консервные банки к лапам собак и кошек и заставляют их бегать, бросают несчастных животных в воду. Причем на мучения животных они чаще всего реагируют хладнокровно, как наблюдатели.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очень актуальна стала эта тема .Нам взрослым надо воспитать детей добрыми и заботливыми по отношению к братьям нашим меньшим 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" name="Содержимое 9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324528" cy="6858000"/>
          </a:xfr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43608" y="1628800"/>
            <a:ext cx="7740352" cy="19416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  проекта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                                                                                                        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 детей гуманного эмоционально - положительного, бережного отношения к домашним животным.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044" y="0"/>
            <a:ext cx="9490044" cy="6858000"/>
          </a:xfrm>
          <a:ln w="38100">
            <a:solidFill>
              <a:srgbClr val="FFFF00"/>
            </a:solidFill>
          </a:ln>
        </p:spPr>
      </p:pic>
      <p:pic>
        <p:nvPicPr>
          <p:cNvPr id="5" name="Рисунок 4" descr="IMG-20190303-WA00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2376264" cy="3168352"/>
          </a:xfrm>
          <a:prstGeom prst="round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6" name="Рисунок 5" descr="IMG-20190303-WA00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96752"/>
            <a:ext cx="2352545" cy="3192380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IMG-20190303-WA003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76672"/>
            <a:ext cx="2248348" cy="3123823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88132" y="5173741"/>
            <a:ext cx="5887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Усатый </a:t>
            </a:r>
            <a:r>
              <a:rPr lang="ru-RU" sz="4400" b="1" i="1" dirty="0" smtClean="0">
                <a:solidFill>
                  <a:srgbClr val="7030A0"/>
                </a:solidFill>
              </a:rPr>
              <a:t>полосатый </a:t>
            </a:r>
            <a:r>
              <a:rPr lang="ru-RU" sz="4400" dirty="0" smtClean="0">
                <a:solidFill>
                  <a:srgbClr val="7030A0"/>
                </a:solidFill>
              </a:rPr>
              <a:t>!!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022" y="0"/>
            <a:ext cx="9296021" cy="6858000"/>
          </a:xfrm>
          <a:ln w="28575">
            <a:solidFill>
              <a:schemeClr val="tx1"/>
            </a:solidFill>
          </a:ln>
        </p:spPr>
      </p:pic>
      <p:pic>
        <p:nvPicPr>
          <p:cNvPr id="5" name="Рисунок 4" descr="IMG-20190305-WA0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2283718" cy="3044957"/>
          </a:xfrm>
          <a:prstGeom prst="roundRect">
            <a:avLst/>
          </a:prstGeom>
        </p:spPr>
      </p:pic>
      <p:pic>
        <p:nvPicPr>
          <p:cNvPr id="6" name="Рисунок 5" descr="IMG-20190303-WA001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60648"/>
            <a:ext cx="2250250" cy="3000333"/>
          </a:xfrm>
          <a:prstGeom prst="roundRect">
            <a:avLst/>
          </a:prstGeom>
        </p:spPr>
      </p:pic>
      <p:pic>
        <p:nvPicPr>
          <p:cNvPr id="7" name="Рисунок 6" descr="IMG-20190303-WA001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0649"/>
            <a:ext cx="2283718" cy="3044958"/>
          </a:xfrm>
          <a:prstGeom prst="roundRect">
            <a:avLst/>
          </a:prstGeom>
        </p:spPr>
      </p:pic>
      <p:pic>
        <p:nvPicPr>
          <p:cNvPr id="8" name="Рисунок 7" descr="IMG-20190304-WA011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88" y="3717032"/>
            <a:ext cx="2243180" cy="2804962"/>
          </a:xfrm>
          <a:prstGeom prst="roundRect">
            <a:avLst/>
          </a:prstGeom>
        </p:spPr>
      </p:pic>
      <p:pic>
        <p:nvPicPr>
          <p:cNvPr id="9" name="Рисунок 8" descr="IMG-20190303-WA002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717032"/>
            <a:ext cx="2160240" cy="2880320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3429000"/>
            <a:ext cx="26642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</a:rPr>
              <a:t>У нашего Кузьки плохая привычка —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>
                <a:solidFill>
                  <a:srgbClr val="7030A0"/>
                </a:solidFill>
              </a:rPr>
              <a:t>Мыть лапы без мыла и мыть без водички.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>
                <a:solidFill>
                  <a:srgbClr val="7030A0"/>
                </a:solidFill>
              </a:rPr>
              <a:t>Он просто оближет всю грязь языком,</a:t>
            </a: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>
                <a:solidFill>
                  <a:srgbClr val="7030A0"/>
                </a:solidFill>
              </a:rPr>
              <a:t>Как будто с порядком совсем не знаком.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139" y="0"/>
            <a:ext cx="9384823" cy="6858000"/>
          </a:xfrm>
        </p:spPr>
      </p:pic>
      <p:pic>
        <p:nvPicPr>
          <p:cNvPr id="5" name="Рисунок 4" descr="IMG-20190304-WA01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144836" cy="3135891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IMG-20190304-WA009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772816"/>
            <a:ext cx="2340260" cy="3120347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Рисунок 6" descr="IMG-20190305-WA005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210" y="188640"/>
            <a:ext cx="2391731" cy="3188974"/>
          </a:xfrm>
          <a:prstGeom prst="roundRect">
            <a:avLst/>
          </a:prstGeom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1560" y="5517232"/>
            <a:ext cx="6131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Они нас учат доброте …..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780" y="0"/>
            <a:ext cx="9218780" cy="6858000"/>
          </a:xfrm>
          <a:ln w="38100">
            <a:solidFill>
              <a:srgbClr val="FFFF00"/>
            </a:solidFill>
          </a:ln>
        </p:spPr>
      </p:pic>
      <p:pic>
        <p:nvPicPr>
          <p:cNvPr id="5" name="Рисунок 4" descr="IMG-20190303-WA001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1"/>
            <a:ext cx="2376264" cy="3168352"/>
          </a:xfrm>
          <a:prstGeom prst="roundRect">
            <a:avLst/>
          </a:prstGeom>
        </p:spPr>
      </p:pic>
      <p:pic>
        <p:nvPicPr>
          <p:cNvPr id="6" name="Рисунок 5" descr="IMG-20190303-WA002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260648"/>
            <a:ext cx="2373728" cy="3164971"/>
          </a:xfrm>
          <a:prstGeom prst="roundRect">
            <a:avLst/>
          </a:prstGeom>
        </p:spPr>
      </p:pic>
      <p:pic>
        <p:nvPicPr>
          <p:cNvPr id="7" name="Рисунок 6" descr="IMG-20190303-WA003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84784"/>
            <a:ext cx="2355726" cy="3140968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869160"/>
            <a:ext cx="8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Мы в ответе за тех, кого приручили </a:t>
            </a:r>
            <a:r>
              <a:rPr lang="ru-RU" sz="3600" dirty="0" smtClean="0">
                <a:solidFill>
                  <a:srgbClr val="7030A0"/>
                </a:solidFill>
              </a:rPr>
              <a:t>!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586" y="0"/>
            <a:ext cx="9596586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8325">
            <a:off x="438879" y="606714"/>
            <a:ext cx="1442260" cy="192301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06860"/>
            <a:ext cx="1491630" cy="19888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9306">
            <a:off x="5007999" y="212642"/>
            <a:ext cx="1563638" cy="20848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1510">
            <a:off x="348811" y="3016574"/>
            <a:ext cx="1419622" cy="18928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6364">
            <a:off x="7403443" y="661011"/>
            <a:ext cx="1537776" cy="20503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4656">
            <a:off x="7020272" y="3284984"/>
            <a:ext cx="1635646" cy="218086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9116">
            <a:off x="3550981" y="4643536"/>
            <a:ext cx="1573901" cy="20985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317495" y="2561670"/>
            <a:ext cx="708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«Доброе слово </a:t>
            </a:r>
            <a:r>
              <a:rPr lang="ru-RU" sz="3200" b="1" smtClean="0">
                <a:solidFill>
                  <a:srgbClr val="7030A0"/>
                </a:solidFill>
              </a:rPr>
              <a:t>и кошке </a:t>
            </a:r>
            <a:r>
              <a:rPr lang="ru-RU" sz="3200" b="1" dirty="0" smtClean="0">
                <a:solidFill>
                  <a:srgbClr val="7030A0"/>
                </a:solidFill>
              </a:rPr>
              <a:t>приятно .»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98943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452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55813"/>
            <a:ext cx="8191164" cy="5024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Выставка «Усатый полосатый </a:t>
            </a:r>
            <a:r>
              <a:rPr lang="ru-RU" sz="2800" b="1" i="1" dirty="0" smtClean="0">
                <a:solidFill>
                  <a:srgbClr val="002060"/>
                </a:solidFill>
              </a:rPr>
              <a:t>«(Совместная </a:t>
            </a:r>
            <a:r>
              <a:rPr lang="ru-RU" sz="2800" b="1" i="1" dirty="0">
                <a:solidFill>
                  <a:srgbClr val="002060"/>
                </a:solidFill>
              </a:rPr>
              <a:t>работа ребенка </a:t>
            </a:r>
            <a:r>
              <a:rPr lang="ru-RU" sz="2800" b="1" i="1" dirty="0" smtClean="0">
                <a:solidFill>
                  <a:srgbClr val="002060"/>
                </a:solidFill>
              </a:rPr>
              <a:t>с родителями).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237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Семенюк Вадим Владимирович</cp:lastModifiedBy>
  <cp:revision>37</cp:revision>
  <dcterms:created xsi:type="dcterms:W3CDTF">2019-03-18T11:05:26Z</dcterms:created>
  <dcterms:modified xsi:type="dcterms:W3CDTF">2019-04-08T02:06:17Z</dcterms:modified>
</cp:coreProperties>
</file>