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3" r:id="rId5"/>
    <p:sldId id="275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500042"/>
            <a:ext cx="4929222" cy="20002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Путешествия «Подсолнушков»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7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143512"/>
            <a:ext cx="3986218" cy="100013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Экскурсии группы №5 в 2016 году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Подготовила:  Дедова Н.Н.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39226" y="-167646"/>
            <a:ext cx="5715040" cy="733616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школу № 11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500174"/>
            <a:ext cx="7953292" cy="4771975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5967450" cy="3537796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428868"/>
            <a:ext cx="5286380" cy="414340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46696" y="2410834"/>
            <a:ext cx="3392956" cy="485778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0835">
            <a:off x="2304712" y="1434490"/>
            <a:ext cx="6407019" cy="3468843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следует… </a:t>
            </a:r>
          </a:p>
        </p:txBody>
      </p:sp>
    </p:spTree>
    <p:extLst>
      <p:ext uri="{BB962C8B-B14F-4D97-AF65-F5344CB8AC3E}">
        <p14:creationId xmlns:p14="http://schemas.microsoft.com/office/powerpoint/2010/main" val="341928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  <a:noFill/>
          <a:ln w="28575" cap="rnd"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к Мемориалу воинскому братству защитников Отечества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5048285" cy="378621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1643050"/>
            <a:ext cx="3667151" cy="2750363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095779" cy="3071835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095778" cy="307183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7" y="3571876"/>
            <a:ext cx="5775013" cy="3139437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березовую рощу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«Грачи прилетели»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857232"/>
            <a:ext cx="4192246" cy="579296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4143380"/>
            <a:ext cx="3619525" cy="2143140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66" y="2214554"/>
            <a:ext cx="3071834" cy="278605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14290"/>
            <a:ext cx="6000792" cy="450059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2714620"/>
            <a:ext cx="5167317" cy="385762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3857652" cy="350043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3071810"/>
            <a:ext cx="5072098" cy="3570289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214290"/>
            <a:ext cx="4500594" cy="328612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928802"/>
            <a:ext cx="4286280" cy="3732990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811680" y="1383127"/>
            <a:ext cx="6195327" cy="3714776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742988" y="2028815"/>
            <a:ext cx="5000660" cy="2800369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500438"/>
            <a:ext cx="5049632" cy="3027807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357166"/>
            <a:ext cx="4882323" cy="2927487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r"/>
            <a:endParaRPr lang="ru-RU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8143900" cy="305398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13366">
            <a:off x="71407" y="861984"/>
            <a:ext cx="3286124" cy="2294025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571480"/>
            <a:ext cx="3245987" cy="328614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494835">
            <a:off x="5968362" y="767693"/>
            <a:ext cx="3314902" cy="2251190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38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Путешествия «Подсолнушков» часть I</vt:lpstr>
      <vt:lpstr>Экскурсия к Мемориалу воинскому братству защитников Отечества</vt:lpstr>
      <vt:lpstr>Презентация PowerPoint</vt:lpstr>
      <vt:lpstr>Экскурсия в березовую рощу  «Грачи прилетели» </vt:lpstr>
      <vt:lpstr>Презентация PowerPoint</vt:lpstr>
      <vt:lpstr>Презентация PowerPoint</vt:lpstr>
      <vt:lpstr>Экскурсия в библиотеку</vt:lpstr>
      <vt:lpstr>Презентация PowerPoint</vt:lpstr>
      <vt:lpstr>Презентация PowerPoint</vt:lpstr>
      <vt:lpstr>Презентация PowerPoint</vt:lpstr>
      <vt:lpstr>Экскурсия в школу № 11</vt:lpstr>
      <vt:lpstr>Презентация PowerPoint</vt:lpstr>
      <vt:lpstr>Презентация PowerPoint</vt:lpstr>
      <vt:lpstr>Продолжение следует…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Путешествия «Подсолнушков»</dc:title>
  <dc:creator>User</dc:creator>
  <cp:lastModifiedBy>Семенюк Вадим Владимирович</cp:lastModifiedBy>
  <cp:revision>20</cp:revision>
  <dcterms:created xsi:type="dcterms:W3CDTF">2017-02-26T09:26:43Z</dcterms:created>
  <dcterms:modified xsi:type="dcterms:W3CDTF">2017-03-17T02:13:23Z</dcterms:modified>
</cp:coreProperties>
</file>