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90" r:id="rId14"/>
    <p:sldId id="286" r:id="rId15"/>
    <p:sldId id="291" r:id="rId16"/>
    <p:sldId id="289" r:id="rId17"/>
    <p:sldId id="288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500042"/>
            <a:ext cx="4929222" cy="200026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Путешествия «Подсолнушков»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143512"/>
            <a:ext cx="3986218" cy="100013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Экскурсии группы №5 в 2016 году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Подготовила:  Дедова Н.Н.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357562"/>
            <a:ext cx="6824674" cy="3299060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6611947" cy="2857520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Спектакль «Аленький цветочек»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8721610" cy="3857652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5857916" cy="2793776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571744"/>
            <a:ext cx="8358214" cy="4106566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в спортивный комплекс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«Зима-Лето»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7467616" cy="3334645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4000504"/>
            <a:ext cx="4429156" cy="2655764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7267594" cy="4357718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214686"/>
            <a:ext cx="5867368" cy="3349155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в пожарную часть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User\YandexDisk\ФОТО ПОХОД И НОВЫЙ ГОД\IMG-20161208-WA0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1285860"/>
            <a:ext cx="6762797" cy="5072098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7166"/>
            <a:ext cx="4071933" cy="5429244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72" y="3000372"/>
            <a:ext cx="4833918" cy="3625439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785794"/>
            <a:ext cx="7524803" cy="5643602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928934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7158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00042"/>
            <a:ext cx="3614734" cy="7254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Поход в лес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88292" y="897734"/>
            <a:ext cx="5214974" cy="5848350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8220722" cy="4929222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357586" cy="3143272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429000"/>
            <a:ext cx="4214842" cy="3265018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8604"/>
            <a:ext cx="3988622" cy="3214710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4143404" cy="3206205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5286412" cy="3637961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9205" y="214290"/>
            <a:ext cx="3664795" cy="4348152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3116"/>
            <a:ext cx="5143536" cy="4363082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85728"/>
            <a:ext cx="4539646" cy="3329805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928934"/>
            <a:ext cx="7429552" cy="3748519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5380240" cy="4143404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85728"/>
            <a:ext cx="3429023" cy="3980844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детский фон для фотошопа а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8072494" cy="3352557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66" y="357166"/>
            <a:ext cx="6076186" cy="3643338"/>
          </a:xfrm>
          <a:prstGeom prst="rect">
            <a:avLst/>
          </a:prstGeom>
          <a:noFill/>
          <a:ln w="28575" cap="rnd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36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Путешествия «Подсолнушков» часть II</vt:lpstr>
      <vt:lpstr>Поход в лес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Спектакль «Аленький цветочек»</vt:lpstr>
      <vt:lpstr>Презентация PowerPoint</vt:lpstr>
      <vt:lpstr>Экскурсия в спортивный комплекс  «Зима-Лето»</vt:lpstr>
      <vt:lpstr>Презентация PowerPoint</vt:lpstr>
      <vt:lpstr>Экскурсия в пожарную часть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Путешествия «Подсолнушков»</dc:title>
  <dc:creator>User</dc:creator>
  <cp:lastModifiedBy>Семенюк Вадим Владимирович</cp:lastModifiedBy>
  <cp:revision>22</cp:revision>
  <dcterms:created xsi:type="dcterms:W3CDTF">2017-02-26T09:26:43Z</dcterms:created>
  <dcterms:modified xsi:type="dcterms:W3CDTF">2017-03-17T02:13:26Z</dcterms:modified>
</cp:coreProperties>
</file>