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9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9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4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2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2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6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3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4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2C824-EEC0-4502-807B-842CE8FE850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712F-47B8-4B14-9657-A02354794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1052736"/>
            <a:ext cx="5363007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Экскурсия на кухню</a:t>
            </a:r>
          </a:p>
          <a:p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Воспитатели     </a:t>
            </a:r>
          </a:p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Томащук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Е.А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Беляева Т.А</a:t>
            </a:r>
          </a:p>
          <a:p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Бердск 2022 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6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6" y="413774"/>
            <a:ext cx="3697534" cy="3663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9391"/>
            <a:ext cx="3563888" cy="2672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725144"/>
            <a:ext cx="29583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Дайте повару продукты :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Мясо птицы, сухофрукты,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Рис, картофель…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 тогда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Ждет вас вкусная еда 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С. Черткова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764704"/>
            <a:ext cx="28745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Ходит в белом колпаке ,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 поварешкою в руке 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Он готовит нам обед :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Кашу ,щи и винегрет  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В Степанов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3" y="260648"/>
            <a:ext cx="3936438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4101123" cy="416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3645024"/>
            <a:ext cx="5323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Ребята познакомились с процессом приготовления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ервого блюда рассольника 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3573016"/>
            <a:ext cx="4379979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5" y="2038535"/>
            <a:ext cx="4091948" cy="30689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4" y="391433"/>
            <a:ext cx="4272476" cy="3204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221088"/>
            <a:ext cx="5214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Ребята познакомились с профессией повара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етского сада .Узнали для чего на кухне такая большая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посуда.И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как называются посуда и кухонные принадлежности ,которые использует повар в своей работе .</a:t>
            </a: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 с удовольствием скушали весь обед 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3573016"/>
            <a:ext cx="4379979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7798" y="2420888"/>
            <a:ext cx="5214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 за внимание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1029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111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2022-01-25T05:49:36Z</dcterms:created>
  <dcterms:modified xsi:type="dcterms:W3CDTF">2022-01-26T07:23:37Z</dcterms:modified>
</cp:coreProperties>
</file>