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FA6F-FB08-49C3-931A-C344E8178854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79FBD-0BD8-4385-A65E-D9594BE259C7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79FBD-0BD8-4385-A65E-D9594BE259C7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168-F3D7-4FC7-8612-0C6DEDF9DA71}" type="slidenum">
              <a:rPr lang="ru-RU" smtClean="0"/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DDC820-067E-4172-B246-45810DE78AC3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202B168-F3D7-4FC7-8612-0C6DEDF9DA71}" type="slidenum">
              <a:rPr lang="ru-RU" smtClean="0"/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003" y="980728"/>
            <a:ext cx="6912768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Экскурсия в детскую </a:t>
            </a:r>
            <a:endParaRPr lang="ru-RU" sz="2800" i="1" dirty="0" smtClean="0"/>
          </a:p>
          <a:p>
            <a:pPr algn="ctr"/>
            <a:r>
              <a:rPr lang="ru-RU" sz="2800" i="1" dirty="0" smtClean="0"/>
              <a:t>библиотеку</a:t>
            </a:r>
            <a:endParaRPr lang="ru-RU" sz="2800" i="1" dirty="0" smtClean="0"/>
          </a:p>
          <a:p>
            <a:pPr algn="ctr"/>
            <a:endParaRPr lang="ru-RU" sz="2800" i="1" dirty="0"/>
          </a:p>
          <a:p>
            <a:pPr algn="ctr"/>
            <a:endParaRPr lang="ru-RU" sz="2800" i="1" dirty="0" smtClean="0"/>
          </a:p>
          <a:p>
            <a:pPr algn="ctr"/>
            <a:r>
              <a:rPr lang="ru-RU" sz="2800" i="1" dirty="0" smtClean="0"/>
              <a:t>Подготовили  воспитатели группы «Подсолнушки»</a:t>
            </a:r>
            <a:endParaRPr lang="ru-RU" sz="2800" i="1" dirty="0" smtClean="0"/>
          </a:p>
          <a:p>
            <a:pPr algn="ctr"/>
            <a:r>
              <a:rPr lang="ru-RU" sz="2800" i="1" dirty="0" err="1" smtClean="0"/>
              <a:t>Томащук</a:t>
            </a:r>
            <a:r>
              <a:rPr lang="ru-RU" sz="2800" i="1" dirty="0" smtClean="0"/>
              <a:t> Е.А </a:t>
            </a:r>
            <a:endParaRPr lang="ru-RU" sz="2800" i="1" dirty="0" smtClean="0"/>
          </a:p>
          <a:p>
            <a:pPr algn="ctr"/>
            <a:endParaRPr lang="ru-RU" sz="2800" i="1" dirty="0"/>
          </a:p>
          <a:p>
            <a:pPr algn="ctr"/>
            <a:endParaRPr lang="ru-RU" sz="2800" i="1" dirty="0" smtClean="0"/>
          </a:p>
          <a:p>
            <a:pPr algn="ctr"/>
            <a:endParaRPr lang="ru-RU" sz="2800" i="1" dirty="0"/>
          </a:p>
          <a:p>
            <a:pPr algn="ctr"/>
            <a:endParaRPr lang="ru-RU" sz="2800" i="1" dirty="0" smtClean="0"/>
          </a:p>
          <a:p>
            <a:pPr algn="ctr"/>
            <a:r>
              <a:rPr lang="ru-RU" sz="2800" i="1" dirty="0" smtClean="0"/>
              <a:t>Февраль 2023 </a:t>
            </a:r>
            <a:endParaRPr lang="ru-RU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915816" y="2132856"/>
            <a:ext cx="5407565" cy="405567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143999" y="5569526"/>
            <a:ext cx="45719" cy="4312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215" y="404495"/>
            <a:ext cx="84836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Первый опыт знакомство с библиотекой.  Екатерина Владимировна рассказала, о правилах нахождения в библиотеке. Познакомила с книгами.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 rot="5400000">
            <a:off x="50634" y="1903280"/>
            <a:ext cx="4348332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9276" y="304064"/>
            <a:ext cx="8229600" cy="1252728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-apple-system"/>
              </a:rPr>
              <a:t> </a:t>
            </a:r>
            <a:r>
              <a:rPr lang="ru-RU" sz="1600" b="1" i="1" dirty="0">
                <a:solidFill>
                  <a:schemeClr val="bg1"/>
                </a:solidFill>
                <a:latin typeface="-apple-system"/>
              </a:rPr>
              <a:t>Попав однажды в плен чудесный,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-apple-system"/>
              </a:rPr>
              <a:t>Не вырвешься уже вовек!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-apple-system"/>
              </a:rPr>
              <a:t>Мир бесконечно интересный,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-apple-system"/>
              </a:rPr>
              <a:t>Волшебный мир библиотек</a:t>
            </a:r>
            <a:r>
              <a:rPr lang="ru-RU" sz="1600" b="1" dirty="0">
                <a:solidFill>
                  <a:schemeClr val="bg1"/>
                </a:solidFill>
                <a:latin typeface="-apple-system"/>
              </a:rPr>
              <a:t>!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556792"/>
            <a:ext cx="4245771" cy="40770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 rot="5400000">
            <a:off x="176949" y="2603469"/>
            <a:ext cx="3533513" cy="32403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1600" dirty="0" smtClean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 smtClean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 smtClean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dirty="0" smtClean="0">
                <a:solidFill>
                  <a:srgbClr val="000000"/>
                </a:solidFill>
                <a:latin typeface="verdana" panose="020B0604030504040204"/>
              </a:rPr>
            </a:br>
            <a:br>
              <a:rPr lang="ru-RU" sz="1600" b="1" i="1" dirty="0">
                <a:solidFill>
                  <a:schemeClr val="bg1"/>
                </a:solidFill>
                <a:latin typeface="verdana" panose="020B0604030504040204"/>
              </a:rPr>
            </a:br>
            <a:br>
              <a:rPr lang="ru-RU" sz="1600" b="1" i="1" dirty="0" smtClean="0">
                <a:solidFill>
                  <a:schemeClr val="bg1"/>
                </a:solidFill>
                <a:latin typeface="verdana" panose="020B0604030504040204"/>
              </a:rPr>
            </a:br>
            <a:r>
              <a:rPr lang="ru-RU" sz="1600" b="1" i="1" dirty="0" smtClean="0">
                <a:solidFill>
                  <a:schemeClr val="bg1"/>
                </a:solidFill>
                <a:latin typeface="verdana" panose="020B0604030504040204"/>
              </a:rPr>
              <a:t>Чтобы </a:t>
            </a:r>
            <a:r>
              <a:rPr lang="ru-RU" sz="1600" b="1" i="1" dirty="0">
                <a:solidFill>
                  <a:schemeClr val="bg1"/>
                </a:solidFill>
                <a:latin typeface="verdana" panose="020B0604030504040204"/>
              </a:rPr>
              <a:t>умным быть, ребята,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verdana" panose="020B0604030504040204"/>
              </a:rPr>
              <a:t>Нужно книжки в руки брать.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verdana" panose="020B0604030504040204"/>
              </a:rPr>
              <a:t>И совсем отлично будет,</a:t>
            </a:r>
            <a:br>
              <a:rPr lang="ru-RU" sz="1600" b="1" i="1" dirty="0">
                <a:solidFill>
                  <a:schemeClr val="bg1"/>
                </a:solidFill>
              </a:rPr>
            </a:br>
            <a:r>
              <a:rPr lang="ru-RU" sz="1600" b="1" i="1" dirty="0">
                <a:solidFill>
                  <a:schemeClr val="bg1"/>
                </a:solidFill>
                <a:latin typeface="verdana" panose="020B0604030504040204"/>
              </a:rPr>
              <a:t>Если их еще читать.</a:t>
            </a:r>
            <a:br>
              <a:rPr lang="ru-RU" sz="1600" b="1" i="1" dirty="0">
                <a:solidFill>
                  <a:schemeClr val="bg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2456892"/>
            <a:ext cx="4464496" cy="33483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92494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 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468</Words>
  <Application>WPS Presentation</Application>
  <PresentationFormat>Экран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SimSun</vt:lpstr>
      <vt:lpstr>Wingdings</vt:lpstr>
      <vt:lpstr>Symbol</vt:lpstr>
      <vt:lpstr>-apple-system</vt:lpstr>
      <vt:lpstr>Gubbi</vt:lpstr>
      <vt:lpstr>verdana</vt:lpstr>
      <vt:lpstr>Candara</vt:lpstr>
      <vt:lpstr>Microsoft YaHei</vt:lpstr>
      <vt:lpstr>Droid Sans Fallback</vt:lpstr>
      <vt:lpstr>Arial Unicode MS</vt:lpstr>
      <vt:lpstr>Calibri</vt:lpstr>
      <vt:lpstr>Волна</vt:lpstr>
      <vt:lpstr>PowerPoint 演示文稿</vt:lpstr>
      <vt:lpstr>PowerPoint 演示文稿</vt:lpstr>
      <vt:lpstr> Попав однажды в плен чудесный, Не вырвешься уже вовек! Мир бесконечно интересный, Волшебный мир библиотек!</vt:lpstr>
      <vt:lpstr>         Чтобы умным быть, ребята, Нужно книжки в руки брать. И совсем отлично будет, Если их еще читать.   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9</cp:revision>
  <dcterms:created xsi:type="dcterms:W3CDTF">2023-03-26T10:34:49Z</dcterms:created>
  <dcterms:modified xsi:type="dcterms:W3CDTF">2023-03-26T10:34:49Z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