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9" r:id="rId7"/>
    <p:sldId id="268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07C9-4E31-454B-86DF-6618B6581B31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F1AC-1B9F-4860-BEE0-F09874EA1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5EE8-F064-4B36-BB58-C3331ABF9C8F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2D01-BF30-42EC-A23B-7CD3DC0A9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1334-691D-4769-A3DD-5DD0FC46B10F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89EEF-C7DE-4815-A3B0-F51E61AA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159C-97BD-4537-AC0F-2495C20757EF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1BF9-B947-4A77-A5C6-A083A9D7D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4339-1258-418D-8BFD-964823A0F858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01F1-8383-4A07-98EA-6A263C9D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AC30-E841-4C36-AC5F-0937DA3214E4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C133-A90C-47A6-AD76-1F7FF87B2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4140-A621-4E5E-82AF-2BF29ECD510A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F4E6-C0B2-469E-906C-3E93822E0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7B89-D12B-4EDD-9F76-4F627762E263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55BC-6612-4EB1-A335-2E41AE1B9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DC1E-D69E-40E2-AE24-471C6DBA73D5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36DC-021B-4E15-8406-BE431492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9914-B8D8-4D5E-8847-93AEA9401E10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AB5E0-F6AA-4C95-B08F-256CC11FB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7313-D75E-4B9D-83C7-F9E813D6C66D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827E-40D7-43E0-8D4D-4FE42D62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1E713B-DA7F-458D-B28E-3E5778A9F08D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4BED54-89C4-45F3-B6F8-C5418EDC9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WISHLIST.RU Путевку в детский сад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3429000" cy="2571750"/>
          </a:xfrm>
          <a:prstGeom prst="roundRect">
            <a:avLst/>
          </a:prstGeom>
          <a:noFill/>
          <a:ln w="28575" cmpd="sng">
            <a:solidFill>
              <a:schemeClr val="accent3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Федеральный государственный образовательный стандарт (ФГОС) в дошкольном образовании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1148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Консультация для родителей,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5 группа «Подсолнушки»,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562600" y="5257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3300"/>
                </a:solidFill>
              </a:rPr>
              <a:t>Выполнила: Дедова Н.Н.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67200" y="624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2015год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Что такое ФГОС?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ФГОС представляют собой </a:t>
            </a:r>
            <a:r>
              <a:rPr lang="ru-RU" b="1" dirty="0" smtClean="0"/>
              <a:t>совокупность требований,</a:t>
            </a:r>
            <a:r>
              <a:rPr lang="ru-RU" dirty="0" smtClean="0"/>
              <a:t>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ФГОС  разработан на основе Конституции Российской Федерации и законодательства Российской Федерации и с учетом Конвенции ООН о правах ребенка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Причины введения ФГОС: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Разрыв между  теорией и практикой  педагогики и психологии;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Новые требования, предъявляемые обществом и государством к выпускникам образовательных учреждений.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Цели введения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повышение </a:t>
            </a:r>
            <a:r>
              <a:rPr lang="ru-RU" b="1" dirty="0" smtClean="0"/>
              <a:t>социального статуса </a:t>
            </a:r>
            <a:r>
              <a:rPr lang="ru-RU" dirty="0" smtClean="0"/>
              <a:t>дошкольного образования;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обеспечение государством </a:t>
            </a:r>
            <a:r>
              <a:rPr lang="ru-RU" b="1" dirty="0" smtClean="0"/>
              <a:t>равенства возможностей </a:t>
            </a:r>
            <a:r>
              <a:rPr lang="ru-RU" dirty="0" smtClean="0"/>
              <a:t>для каждого ребенка в получении качественного дошкольного образования;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обеспечение государственных </a:t>
            </a:r>
            <a:r>
              <a:rPr lang="ru-RU" b="1" dirty="0" smtClean="0"/>
              <a:t>гарантий уровня и качества</a:t>
            </a:r>
            <a:r>
              <a:rPr lang="ru-RU" dirty="0" smtClean="0"/>
              <a:t>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сохранение </a:t>
            </a:r>
            <a:r>
              <a:rPr lang="ru-RU" b="1" dirty="0" smtClean="0"/>
              <a:t>единства образовательного пространства </a:t>
            </a:r>
            <a:r>
              <a:rPr lang="ru-RU" dirty="0" smtClean="0"/>
              <a:t>Российской Федерации относительно уровня дошкольного образования.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дошкольного образования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Содержание дошкольного образования должно обеспечивать </a:t>
            </a:r>
            <a:r>
              <a:rPr lang="ru-RU" b="1" dirty="0" smtClean="0"/>
              <a:t>развитие личности</a:t>
            </a:r>
            <a:r>
              <a:rPr lang="ru-RU" dirty="0" smtClean="0"/>
              <a:t>, мотивации и способностей детей </a:t>
            </a:r>
            <a:r>
              <a:rPr lang="ru-RU" b="1" dirty="0" smtClean="0"/>
              <a:t>в различных видах деятельности </a:t>
            </a:r>
            <a:r>
              <a:rPr lang="ru-RU" dirty="0" smtClean="0"/>
              <a:t>и охватывать следующие направления развития и образования детей (далее - </a:t>
            </a:r>
            <a:r>
              <a:rPr lang="ru-RU" b="1" dirty="0" smtClean="0"/>
              <a:t>образовательные области</a:t>
            </a:r>
            <a:r>
              <a:rPr lang="ru-RU" dirty="0" smtClean="0"/>
              <a:t>):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социально-коммуникативное развитие;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познавательное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речевое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художественно-эстетическое развитие;</a:t>
            </a:r>
            <a:r>
              <a:rPr lang="ru-RU" b="1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физическое развитие.</a:t>
            </a:r>
            <a:r>
              <a:rPr lang="ru-RU" b="1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Процесс реализации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Отсутствие занятий и их разделения по принципу предметности;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Образовательная деятельность осуществляется в течение всего дня непрерывно;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Основной способ осуществления образовательной деятельность – совместная  деятельность взрослого и ребенка и самостоятельная деятельность детей;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Нет жестких требований к результатам освоения программы;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Комплексно-тематический принцип построения образовательной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Принципы дошкольного  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latin typeface="Comic Sans MS" pitchFamily="66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  полноценное проживание ребенком всех этапов детства;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построение образовательной деятельности на основе индивидуальных   особенностей каждого ребенка, при котором сам ребенок становится    активным в выборе содержания своего образования, становится  субъектом образования;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  поддержка инициативы детей в различных видах деятельности;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   </a:t>
            </a:r>
            <a:r>
              <a:rPr lang="ru-RU" sz="4500" b="1" dirty="0" smtClean="0">
                <a:latin typeface="+mj-lt"/>
                <a:cs typeface="Times New Roman" pitchFamily="18" charset="0"/>
              </a:rPr>
              <a:t>сотрудничество ДОУ с семьей;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  приобщение детей к </a:t>
            </a:r>
            <a:r>
              <a:rPr lang="ru-RU" sz="4500" dirty="0" err="1" smtClean="0">
                <a:latin typeface="+mj-lt"/>
                <a:cs typeface="Times New Roman" pitchFamily="18" charset="0"/>
              </a:rPr>
              <a:t>социокультурным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>
                <a:latin typeface="+mj-lt"/>
                <a:cs typeface="Times New Roman" pitchFamily="18" charset="0"/>
              </a:rPr>
              <a:t>●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 учет этнокультурной ситуации развития детей.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eaLnBrk="1" hangingPunct="1"/>
            <a:r>
              <a:rPr lang="ru-RU" b="1" smtClean="0"/>
              <a:t>Целевые ориентиры дошкольного образования: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/>
              <a:t> 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Инициативность и самостоятельность ребенка в разных видах деятельности;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Любознательность;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Способность выбирать себе род занятий, участников совместной деятельности;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Уверенность в своих силах, открытость внешнему миру, положительное отношение к себе и к другим, чувство собственного достоинства;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Развитое воображение, способность к фантазии, творчеству;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Умение подчиняться разным правилам и социальным нормам;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Развитая крупная и мелкая моторика;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Способность к волевым усилиям в разных видах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Ягоды годжи картинка для презентации детский садик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ФГОС о родителях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mtClean="0"/>
              <a:t>Родители являются полноправными участниками образовательного процесса, а не просто сторонними наблюдателями.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  <a:p>
            <a:pPr algn="just" eaLnBrk="1" hangingPunct="1"/>
            <a:r>
              <a:rPr lang="ru-RU" smtClean="0"/>
              <a:t>Родители участвуют в реализации программы, в создании условий для полноценного и своевременного развития ребенка в дошкольном возрасте.</a:t>
            </a:r>
          </a:p>
          <a:p>
            <a:pPr algn="just" eaLnBrk="1" hangingPunct="1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499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Федеральный государственный образовательный стандарт (ФГОС) в дошкольном образовании</vt:lpstr>
      <vt:lpstr>Что такое ФГОС?</vt:lpstr>
      <vt:lpstr>Причины введения ФГОС:</vt:lpstr>
      <vt:lpstr>Цели введения ФГОС</vt:lpstr>
      <vt:lpstr>Содержание дошкольного образования </vt:lpstr>
      <vt:lpstr>Процесс реализации ФГОС</vt:lpstr>
      <vt:lpstr>Принципы дошкольного  образования:</vt:lpstr>
      <vt:lpstr>Целевые ориентиры дошкольного образования:</vt:lpstr>
      <vt:lpstr>ФГОС о родителях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(ФГОС) в дошкольном образовании</dc:title>
  <dc:creator>Руся</dc:creator>
  <cp:lastModifiedBy>Administrator</cp:lastModifiedBy>
  <cp:revision>28</cp:revision>
  <dcterms:created xsi:type="dcterms:W3CDTF">2015-05-20T12:14:40Z</dcterms:created>
  <dcterms:modified xsi:type="dcterms:W3CDTF">2015-05-26T14:41:28Z</dcterms:modified>
</cp:coreProperties>
</file>