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423" autoAdjust="0"/>
  </p:normalViewPr>
  <p:slideViewPr>
    <p:cSldViewPr>
      <p:cViewPr>
        <p:scale>
          <a:sx n="87" d="100"/>
          <a:sy n="87" d="100"/>
        </p:scale>
        <p:origin x="-84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90D1-AEB0-4996-A09F-6331AC90C8AD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D9EC-45AB-4957-A5A1-F5D0BB765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90D1-AEB0-4996-A09F-6331AC90C8AD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D9EC-45AB-4957-A5A1-F5D0BB765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90D1-AEB0-4996-A09F-6331AC90C8AD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D9EC-45AB-4957-A5A1-F5D0BB765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90D1-AEB0-4996-A09F-6331AC90C8AD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D9EC-45AB-4957-A5A1-F5D0BB765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90D1-AEB0-4996-A09F-6331AC90C8AD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D9EC-45AB-4957-A5A1-F5D0BB765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90D1-AEB0-4996-A09F-6331AC90C8AD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D9EC-45AB-4957-A5A1-F5D0BB765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90D1-AEB0-4996-A09F-6331AC90C8AD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D9EC-45AB-4957-A5A1-F5D0BB765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90D1-AEB0-4996-A09F-6331AC90C8AD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D9EC-45AB-4957-A5A1-F5D0BB765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90D1-AEB0-4996-A09F-6331AC90C8AD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D9EC-45AB-4957-A5A1-F5D0BB765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90D1-AEB0-4996-A09F-6331AC90C8AD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D9EC-45AB-4957-A5A1-F5D0BB765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90D1-AEB0-4996-A09F-6331AC90C8AD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D9EC-45AB-4957-A5A1-F5D0BB765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590D1-AEB0-4996-A09F-6331AC90C8AD}" type="datetimeFigureOut">
              <a:rPr lang="ru-RU" smtClean="0"/>
              <a:pPr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FD9EC-45AB-4957-A5A1-F5D0BB765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detskiy-fon-dlya-prezentacii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790" y="0"/>
            <a:ext cx="910842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19672" y="1988840"/>
            <a:ext cx="6600718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Игрушка в жизни ребенка.</a:t>
            </a:r>
          </a:p>
          <a:p>
            <a:endParaRPr lang="ru-RU" sz="3600" b="1" i="1" dirty="0" smtClean="0">
              <a:solidFill>
                <a:srgbClr val="FF0000"/>
              </a:solidFill>
            </a:endParaRPr>
          </a:p>
          <a:p>
            <a:endParaRPr lang="ru-RU" sz="3600" b="1" i="1" dirty="0">
              <a:solidFill>
                <a:srgbClr val="FF0000"/>
              </a:solidFill>
            </a:endParaRPr>
          </a:p>
          <a:p>
            <a:r>
              <a:rPr lang="ru-RU" sz="3600" b="1" i="1" dirty="0" smtClean="0">
                <a:solidFill>
                  <a:srgbClr val="FF0000"/>
                </a:solidFill>
              </a:rPr>
              <a:t>                             </a:t>
            </a:r>
            <a:r>
              <a:rPr lang="ru-RU" sz="3600" b="1" i="1" dirty="0" err="1" smtClean="0">
                <a:solidFill>
                  <a:srgbClr val="FF0000"/>
                </a:solidFill>
              </a:rPr>
              <a:t>Томащук</a:t>
            </a:r>
            <a:r>
              <a:rPr lang="ru-RU" sz="3600" b="1" i="1" dirty="0" smtClean="0">
                <a:solidFill>
                  <a:srgbClr val="FF0000"/>
                </a:solidFill>
              </a:rPr>
              <a:t> Е.А .</a:t>
            </a:r>
          </a:p>
          <a:p>
            <a:r>
              <a:rPr lang="ru-RU" sz="3600" b="1" i="1" dirty="0" smtClean="0">
                <a:solidFill>
                  <a:srgbClr val="FF0000"/>
                </a:solidFill>
              </a:rPr>
              <a:t>                           </a:t>
            </a:r>
            <a:r>
              <a:rPr lang="ru-RU" sz="3600" b="1" i="1" dirty="0" err="1" smtClean="0">
                <a:solidFill>
                  <a:srgbClr val="FF0000"/>
                </a:solidFill>
              </a:rPr>
              <a:t>Яишницина</a:t>
            </a:r>
            <a:r>
              <a:rPr lang="ru-RU" sz="3600" b="1" i="1" dirty="0" smtClean="0">
                <a:solidFill>
                  <a:srgbClr val="FF0000"/>
                </a:solidFill>
              </a:rPr>
              <a:t> Н .П </a:t>
            </a:r>
          </a:p>
          <a:p>
            <a:endParaRPr lang="ru-RU" sz="3600" b="1" i="1" dirty="0">
              <a:solidFill>
                <a:srgbClr val="FF0000"/>
              </a:solidFill>
            </a:endParaRPr>
          </a:p>
          <a:p>
            <a:r>
              <a:rPr lang="ru-RU" sz="3600" b="1" i="1" dirty="0" smtClean="0">
                <a:solidFill>
                  <a:srgbClr val="FF0000"/>
                </a:solidFill>
              </a:rPr>
              <a:t>                     2018г. 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1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41184" y="0"/>
            <a:ext cx="9285184" cy="6858000"/>
          </a:xfrm>
        </p:spPr>
      </p:pic>
      <p:sp>
        <p:nvSpPr>
          <p:cNvPr id="5" name="TextBox 4"/>
          <p:cNvSpPr txBox="1"/>
          <p:nvPr/>
        </p:nvSpPr>
        <p:spPr>
          <a:xfrm>
            <a:off x="0" y="188640"/>
            <a:ext cx="89644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Игрушки в жизни ребёнка</a:t>
            </a:r>
            <a:r>
              <a:rPr lang="ru-RU" dirty="0"/>
              <a:t>.</a:t>
            </a:r>
          </a:p>
          <a:p>
            <a:r>
              <a:rPr lang="ru-RU" dirty="0"/>
              <a:t>Невозможно представить дошкольное детство без игры и </a:t>
            </a:r>
            <a:r>
              <a:rPr lang="ru-RU" b="1" dirty="0"/>
              <a:t>игрушки</a:t>
            </a:r>
            <a:r>
              <a:rPr lang="ru-RU" dirty="0"/>
              <a:t>. Здесь формируются все стороны личности </a:t>
            </a:r>
            <a:r>
              <a:rPr lang="ru-RU" b="1" dirty="0"/>
              <a:t>ребёнка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Этим </a:t>
            </a:r>
            <a:r>
              <a:rPr lang="ru-RU" dirty="0"/>
              <a:t>объясняются огромные воспитательные возможности игры, которую психологи считают ведущей деятельностью дошкольника.</a:t>
            </a:r>
          </a:p>
          <a:p>
            <a:r>
              <a:rPr lang="ru-RU" dirty="0"/>
              <a:t>Игра- важное средство умственного воспитания дошкольника.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ней умственная активность детей всегда связана с работой </a:t>
            </a:r>
            <a:r>
              <a:rPr lang="ru-RU" dirty="0" smtClean="0"/>
              <a:t>воображения,</a:t>
            </a:r>
          </a:p>
          <a:p>
            <a:r>
              <a:rPr lang="ru-RU" dirty="0" smtClean="0"/>
              <a:t> </a:t>
            </a:r>
            <a:r>
              <a:rPr lang="ru-RU" dirty="0"/>
              <a:t>которое появляется и развивается в поиске средств для выполнения задуманного. Интересные игры создают бодрое, радостное настроение, делают </a:t>
            </a:r>
            <a:r>
              <a:rPr lang="ru-RU" b="1" dirty="0"/>
              <a:t>жизнь детей полной</a:t>
            </a:r>
            <a:r>
              <a:rPr lang="ru-RU" dirty="0"/>
              <a:t>, удовлетворяют их потребность в активной деятельности.</a:t>
            </a:r>
          </a:p>
          <a:p>
            <a:r>
              <a:rPr lang="ru-RU" dirty="0"/>
              <a:t>Даже в хороших условиях, при полноценном питании </a:t>
            </a:r>
            <a:r>
              <a:rPr lang="ru-RU" b="1" dirty="0"/>
              <a:t>ребёнок</a:t>
            </a:r>
            <a:r>
              <a:rPr lang="ru-RU" dirty="0"/>
              <a:t> будет плохо развиваться, станет вялым, если он будет лишён игры.</a:t>
            </a:r>
          </a:p>
          <a:p>
            <a:r>
              <a:rPr lang="ru-RU" dirty="0"/>
              <a:t>Непременный спутник </a:t>
            </a:r>
            <a:r>
              <a:rPr lang="ru-RU" dirty="0" err="1"/>
              <a:t>игры-</a:t>
            </a:r>
            <a:r>
              <a:rPr lang="ru-RU" b="1" dirty="0" err="1"/>
              <a:t>игрушка</a:t>
            </a:r>
            <a:r>
              <a:rPr lang="ru-RU" dirty="0"/>
              <a:t>. Какая же она- современная </a:t>
            </a:r>
            <a:r>
              <a:rPr lang="ru-RU" b="1" dirty="0"/>
              <a:t>игрушка</a:t>
            </a:r>
            <a:r>
              <a:rPr lang="ru-RU" dirty="0"/>
              <a:t>? И какой она должна быть?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3068960"/>
            <a:ext cx="6948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etskiy-fon-dlya-prezentacii-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72745" cy="6857999"/>
          </a:xfrm>
        </p:spPr>
      </p:pic>
      <p:sp>
        <p:nvSpPr>
          <p:cNvPr id="6" name="TextBox 5"/>
          <p:cNvSpPr txBox="1"/>
          <p:nvPr/>
        </p:nvSpPr>
        <p:spPr>
          <a:xfrm>
            <a:off x="251520" y="260648"/>
            <a:ext cx="77768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Игрушка </a:t>
            </a:r>
            <a:r>
              <a:rPr lang="ru-RU" b="1" dirty="0" smtClean="0"/>
              <a:t>должна быть</a:t>
            </a:r>
            <a:r>
              <a:rPr lang="ru-RU" dirty="0" smtClean="0"/>
              <a:t>: </a:t>
            </a:r>
            <a:endParaRPr lang="ru-RU" dirty="0" smtClean="0"/>
          </a:p>
          <a:p>
            <a:r>
              <a:rPr lang="ru-RU" b="1" dirty="0" smtClean="0"/>
              <a:t>1.</a:t>
            </a:r>
            <a:r>
              <a:rPr lang="ru-RU" dirty="0" smtClean="0"/>
              <a:t>Безопасной </a:t>
            </a:r>
            <a:r>
              <a:rPr lang="ru-RU" dirty="0" smtClean="0"/>
              <a:t>(просмотрите качество изготовления, материал из которого она сделана). </a:t>
            </a:r>
            <a:endParaRPr lang="ru-RU" dirty="0" smtClean="0"/>
          </a:p>
          <a:p>
            <a:r>
              <a:rPr lang="ru-RU" b="1" dirty="0" smtClean="0"/>
              <a:t>2</a:t>
            </a:r>
            <a:r>
              <a:rPr lang="ru-RU" dirty="0" smtClean="0"/>
              <a:t>.Эстетичной </a:t>
            </a:r>
            <a:r>
              <a:rPr lang="ru-RU" dirty="0" smtClean="0"/>
              <a:t>на вид. Соответствовать возрасту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3</a:t>
            </a:r>
            <a:r>
              <a:rPr lang="ru-RU" dirty="0" smtClean="0"/>
              <a:t>. </a:t>
            </a:r>
            <a:r>
              <a:rPr lang="ru-RU" dirty="0" smtClean="0"/>
              <a:t>Многофункциональной (чем больше действий ребёнок сможет выполнить с игрушкой, тем лучше; естественно это не касается погремушек для малышей).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2204864"/>
            <a:ext cx="8496944" cy="2934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4. </a:t>
            </a:r>
            <a:r>
              <a:rPr lang="ru-RU" dirty="0" smtClean="0"/>
              <a:t>Игрушка должна содействовать развитию ребенка (Крупская); </a:t>
            </a:r>
            <a:endParaRPr lang="ru-RU" dirty="0" smtClean="0"/>
          </a:p>
          <a:p>
            <a:r>
              <a:rPr lang="ru-RU" dirty="0" smtClean="0"/>
              <a:t>5</a:t>
            </a:r>
            <a:r>
              <a:rPr lang="ru-RU" dirty="0" smtClean="0"/>
              <a:t>. </a:t>
            </a:r>
            <a:r>
              <a:rPr lang="ru-RU" dirty="0" smtClean="0"/>
              <a:t>Игрушка должна расширять кругозор, увлекать образом современной действительности (</a:t>
            </a:r>
            <a:r>
              <a:rPr lang="ru-RU" dirty="0" err="1" smtClean="0"/>
              <a:t>Флерина</a:t>
            </a:r>
            <a:r>
              <a:rPr lang="ru-RU" dirty="0" smtClean="0"/>
              <a:t>); </a:t>
            </a:r>
            <a:endParaRPr lang="ru-RU" dirty="0" smtClean="0"/>
          </a:p>
          <a:p>
            <a:r>
              <a:rPr lang="ru-RU" dirty="0" smtClean="0"/>
              <a:t>6.Игрушка </a:t>
            </a:r>
            <a:r>
              <a:rPr lang="ru-RU" dirty="0" smtClean="0"/>
              <a:t>должна быть динамичной, побуждать ребенка к разнообразным действиям (</a:t>
            </a:r>
            <a:r>
              <a:rPr lang="ru-RU" dirty="0" err="1" smtClean="0"/>
              <a:t>Флерина</a:t>
            </a:r>
            <a:r>
              <a:rPr lang="ru-RU" dirty="0" smtClean="0"/>
              <a:t>); </a:t>
            </a:r>
            <a:endParaRPr lang="ru-RU" dirty="0" smtClean="0"/>
          </a:p>
          <a:p>
            <a:r>
              <a:rPr lang="ru-RU" dirty="0" smtClean="0"/>
              <a:t>7. </a:t>
            </a:r>
            <a:r>
              <a:rPr lang="ru-RU" dirty="0" smtClean="0"/>
              <a:t>Игрушка должна радовать содержанием и привлекать формой; </a:t>
            </a:r>
            <a:endParaRPr lang="ru-RU" dirty="0" smtClean="0"/>
          </a:p>
          <a:p>
            <a:r>
              <a:rPr lang="ru-RU" dirty="0" smtClean="0"/>
              <a:t>8</a:t>
            </a:r>
            <a:r>
              <a:rPr lang="ru-RU" dirty="0" smtClean="0"/>
              <a:t>. </a:t>
            </a:r>
            <a:r>
              <a:rPr lang="ru-RU" dirty="0" smtClean="0"/>
              <a:t>Игрушка должна побуждать к совместным играм; </a:t>
            </a:r>
            <a:endParaRPr lang="ru-RU" dirty="0" smtClean="0"/>
          </a:p>
          <a:p>
            <a:r>
              <a:rPr lang="ru-RU" dirty="0" smtClean="0"/>
              <a:t>9</a:t>
            </a:r>
            <a:r>
              <a:rPr lang="ru-RU" dirty="0" smtClean="0"/>
              <a:t>. </a:t>
            </a:r>
            <a:r>
              <a:rPr lang="ru-RU" dirty="0" smtClean="0"/>
              <a:t>Игрушка должна содержать здоровый юмор и забавное отношение к оригиналу; </a:t>
            </a:r>
            <a:endParaRPr lang="ru-RU" dirty="0" smtClean="0"/>
          </a:p>
          <a:p>
            <a:r>
              <a:rPr lang="ru-RU" dirty="0" smtClean="0"/>
              <a:t>10. </a:t>
            </a:r>
            <a:r>
              <a:rPr lang="ru-RU" dirty="0" smtClean="0"/>
              <a:t>Игрушка должна вызывать эмоциональное отношение и воспитывать художественный вкус.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1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3999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b="1" dirty="0" smtClean="0"/>
              <a:t>Существуют разные виды игрушек для детей дошкольного возраста.</a:t>
            </a:r>
            <a:endParaRPr lang="ru-RU" dirty="0" smtClean="0"/>
          </a:p>
          <a:p>
            <a:pPr fontAlgn="base"/>
            <a:r>
              <a:rPr lang="ru-RU" b="1" i="1" dirty="0" smtClean="0"/>
              <a:t> </a:t>
            </a:r>
            <a:endParaRPr lang="ru-RU" dirty="0" smtClean="0"/>
          </a:p>
          <a:p>
            <a:pPr fontAlgn="base"/>
            <a:r>
              <a:rPr lang="ru-RU" b="1" dirty="0" smtClean="0"/>
              <a:t>1)    Сюжетные или образные игрушки, игрушки из реальной жизни.</a:t>
            </a:r>
            <a:endParaRPr lang="ru-RU" dirty="0" smtClean="0"/>
          </a:p>
          <a:p>
            <a:pPr fontAlgn="base"/>
            <a:r>
              <a:rPr lang="ru-RU" dirty="0" smtClean="0"/>
              <a:t>К таким игрушкам относятся куклы, фигурки различных животных, сказочных персонажей, мебель, посуда.</a:t>
            </a:r>
          </a:p>
          <a:p>
            <a:pPr fontAlgn="base"/>
            <a:r>
              <a:rPr lang="ru-RU" dirty="0" smtClean="0"/>
              <a:t>Центральное место отводится кукле. Ребенок во время игры как бы одушевляет куклу, разговаривает с ней, доверяя ей свои тайны и радости, проявляя о ней заботу. Кукла - это и дочка и ребенок в детском саду. Их одевают - раздевают, учат и воспитывают. Мебель для кукол желательно иметь крупную, чтобы ребенок мог и посидеть с куклой за 'столом, полежать с ней рядом на кроватке или на диванчике. Посуду также желательно иметь крупную из пластика или алюминия. Дети с удовольствием используют ее по назначению.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0" y="3140968"/>
            <a:ext cx="87484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b="1" dirty="0" smtClean="0"/>
              <a:t>2)    Игрушки, помогающие «выплеснуть» агрессию.</a:t>
            </a:r>
            <a:endParaRPr lang="ru-RU" dirty="0" smtClean="0"/>
          </a:p>
          <a:p>
            <a:pPr fontAlgn="base"/>
            <a:r>
              <a:rPr lang="ru-RU" dirty="0" smtClean="0"/>
              <a:t>К таким игрушкам относятся солдатики, мячи, ружья, надувные подушки, резиновые «груши», скакалки, молотки, </a:t>
            </a:r>
            <a:r>
              <a:rPr lang="ru-RU" dirty="0" err="1" smtClean="0"/>
              <a:t>дартс</a:t>
            </a:r>
            <a:r>
              <a:rPr lang="ru-RU" dirty="0" smtClean="0"/>
              <a:t>, кегли и т. д. Эти игрушки помогают сбросить накал эмоций, но когда ребенок выходит на улицу с «оружием» надо говорить ему, что в живое - людей, животных, птиц стрелять нельзя. Для этого можно нарисовать различные мишени, чтобы ребенок мог пострелять.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etskiy-fon-dlya-prezentacii-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675456"/>
            <a:ext cx="9144000" cy="7901408"/>
          </a:xfrm>
        </p:spPr>
      </p:pic>
      <p:sp>
        <p:nvSpPr>
          <p:cNvPr id="10" name="TextBox 9"/>
          <p:cNvSpPr txBox="1"/>
          <p:nvPr/>
        </p:nvSpPr>
        <p:spPr>
          <a:xfrm>
            <a:off x="0" y="-675456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b="1" dirty="0" smtClean="0"/>
              <a:t>3) Технические игрушки</a:t>
            </a:r>
            <a:endParaRPr lang="ru-RU" dirty="0" smtClean="0"/>
          </a:p>
          <a:p>
            <a:pPr fontAlgn="base"/>
            <a:r>
              <a:rPr lang="ru-RU" dirty="0" smtClean="0"/>
              <a:t>Эти игрушки все больше входят в жизнь. К ним относятся транспорт конструкторы, всевозможные технические агрегаты. Особой популярностью у детей пользуются разнообразные конструкторы «</a:t>
            </a:r>
            <a:r>
              <a:rPr lang="ru-RU" dirty="0" err="1" smtClean="0"/>
              <a:t>Лего</a:t>
            </a:r>
            <a:r>
              <a:rPr lang="ru-RU" dirty="0" smtClean="0"/>
              <a:t>», </a:t>
            </a:r>
            <a:r>
              <a:rPr lang="ru-RU" dirty="0" err="1" smtClean="0"/>
              <a:t>развивас</a:t>
            </a:r>
            <a:r>
              <a:rPr lang="ru-RU" dirty="0" smtClean="0"/>
              <a:t> </a:t>
            </a:r>
            <a:r>
              <a:rPr lang="ru-RU" dirty="0" smtClean="0"/>
              <a:t>надписями «Хлеб», «Скорая помощь», «Продукты» и т. д. учат детей ориентироваться в социальной жизни</a:t>
            </a:r>
          </a:p>
          <a:p>
            <a:pPr fontAlgn="base"/>
            <a:r>
              <a:rPr lang="ru-RU" dirty="0" smtClean="0"/>
              <a:t> </a:t>
            </a:r>
          </a:p>
          <a:p>
            <a:pPr fontAlgn="base"/>
            <a:r>
              <a:rPr lang="ru-RU" b="1" dirty="0" smtClean="0"/>
              <a:t>4) Игрушки - забавы.</a:t>
            </a:r>
            <a:endParaRPr lang="ru-RU" dirty="0" smtClean="0"/>
          </a:p>
          <a:p>
            <a:pPr fontAlgn="base"/>
            <a:r>
              <a:rPr lang="ru-RU" dirty="0" smtClean="0"/>
              <a:t>Это смешные фигурки зверей, животных, человечков и т. д., например, зайчик, играющий на барабане, курочка, клюющая зерно, повар, готовящий обед. В основе их лежит движение, сюрприз, неожиданность. Их назначение - позабавить детей, вызвать смех, сопереживание, радость, воспитать чувство юмора.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 rot="10800000" flipV="1">
            <a:off x="611560" y="-6203230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b="1" dirty="0" smtClean="0"/>
              <a:t> 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2420888"/>
            <a:ext cx="88924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b="1" dirty="0" smtClean="0"/>
              <a:t> </a:t>
            </a:r>
            <a:r>
              <a:rPr lang="ru-RU" b="1" dirty="0" smtClean="0"/>
              <a:t>5)Строительные </a:t>
            </a:r>
            <a:r>
              <a:rPr lang="ru-RU" b="1" dirty="0" smtClean="0"/>
              <a:t>игрушки.</a:t>
            </a:r>
            <a:endParaRPr lang="ru-RU" dirty="0" smtClean="0"/>
          </a:p>
          <a:p>
            <a:pPr fontAlgn="base"/>
            <a:r>
              <a:rPr lang="ru-RU" dirty="0" smtClean="0"/>
              <a:t>Эти игрушки состоят из геометрических тел. Строительные игрушки могут быть мелкими (различные строительные наборы) и крупными (модули). С мелким стройматериалом дети играют на столе, создавая различные постройки. С крупным строительным материалом удобнее играть на полу создавать различные домики, из окон которых можно выглядывать, воротца, переходы, в которые удобно пролезать.</a:t>
            </a:r>
          </a:p>
          <a:p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4293096"/>
            <a:ext cx="2660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6)Развивающие </a:t>
            </a:r>
            <a:r>
              <a:rPr lang="ru-RU" b="1" dirty="0" smtClean="0"/>
              <a:t>игры 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4581128"/>
            <a:ext cx="8892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Занимаясь с ребёнком, помните, что его действия лишь только начинают становиться целенаправленными. Ему ещё очень трудно следовать намеченной цели, он легко отвлекается и переходит от одного занятия к другому. Быстро наступает утомление.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etskiy-fon-dlya-prezentacii-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07504" y="0"/>
            <a:ext cx="88569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b="1" i="1" dirty="0" smtClean="0"/>
              <a:t>Поэтому, если вы хотите организовать развивающие игры-занятия, помните три правила:</a:t>
            </a:r>
          </a:p>
          <a:p>
            <a:pPr fontAlgn="base"/>
            <a:r>
              <a:rPr lang="ru-RU" b="1" dirty="0" smtClean="0"/>
              <a:t>Правило первое: </a:t>
            </a:r>
            <a:r>
              <a:rPr lang="ru-RU" dirty="0" smtClean="0"/>
              <a:t> не давайте ребенку для постоянного пользования игрушки, с которыми будете проводить игры, чтобы к него не пропал интерес к ним.</a:t>
            </a:r>
          </a:p>
          <a:p>
            <a:pPr fontAlgn="base"/>
            <a:r>
              <a:rPr lang="ru-RU" b="1" dirty="0" smtClean="0"/>
              <a:t>Правило второе:</a:t>
            </a:r>
            <a:r>
              <a:rPr lang="ru-RU" dirty="0" smtClean="0"/>
              <a:t> во время игры ребёнка не должны отвлекать посторонние предметы. Все лишнее нужно убрать из поля зрения малыша.</a:t>
            </a:r>
          </a:p>
          <a:p>
            <a:pPr fontAlgn="base"/>
            <a:r>
              <a:rPr lang="ru-RU" b="1" dirty="0" smtClean="0"/>
              <a:t>Правило третье:</a:t>
            </a:r>
            <a:r>
              <a:rPr lang="ru-RU" dirty="0" smtClean="0"/>
              <a:t> пусть игры будут достаточно простыми и совсем короткими. Даже 5 минут вполне достаточно! Но всегда стремитесь, чтобы ребёнок довёл начатое дело до конца. А после этого смените игру на новую - и вы увидите, что внимание ребёнка снова оживёт.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1" y="2852936"/>
            <a:ext cx="792088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Игра развивает и радует ребёнка, делает его счастливым. В игре ребёнок совершает первые открытия, переживает минуты вдохновения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Попова С. С. Игрушка в жизни ребёнка // Вопросы дошкольной педагогики. — 2016. — №3. — С. 96-98. — URL https://moluch.ru/th/1/archive/41/1326/ (дата обращения: 12.12.2018).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1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38079" y="0"/>
            <a:ext cx="9282079" cy="6858000"/>
          </a:xfrm>
        </p:spPr>
      </p:pic>
      <p:sp>
        <p:nvSpPr>
          <p:cNvPr id="5" name="TextBox 4"/>
          <p:cNvSpPr txBox="1"/>
          <p:nvPr/>
        </p:nvSpPr>
        <p:spPr>
          <a:xfrm>
            <a:off x="2605311" y="2420888"/>
            <a:ext cx="2796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i="1" dirty="0" smtClean="0"/>
              <a:t>СПАСИБО ЗА ВНИМАНИЕ !</a:t>
            </a:r>
            <a:endParaRPr lang="ru-RU" b="1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273</Words>
  <Application>Microsoft Office PowerPoint</Application>
  <PresentationFormat>Экран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Екатерина</dc:creator>
  <cp:lastModifiedBy>Екатерина</cp:lastModifiedBy>
  <cp:revision>22</cp:revision>
  <dcterms:created xsi:type="dcterms:W3CDTF">2018-12-11T11:30:11Z</dcterms:created>
  <dcterms:modified xsi:type="dcterms:W3CDTF">2018-12-12T04:16:25Z</dcterms:modified>
</cp:coreProperties>
</file>