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3" r:id="rId4"/>
    <p:sldId id="258" r:id="rId5"/>
    <p:sldId id="262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445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229" y="908963"/>
            <a:ext cx="8649970" cy="2430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Знакомство детей  средней группы</a:t>
            </a:r>
            <a:endParaRPr lang="ru-RU" sz="32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32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«Подсолнушки» с творчеством С. Я. Маршака</a:t>
            </a:r>
            <a:endParaRPr lang="ru-RU" sz="32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endParaRPr lang="ru-RU" sz="32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Презентацию подготовила </a:t>
            </a:r>
            <a:endParaRPr lang="ru-RU" sz="28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воспитатель МБДОУ№28 </a:t>
            </a:r>
            <a:r>
              <a:rPr lang="ru-RU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Беляева Т. А</a:t>
            </a:r>
            <a:r>
              <a:rPr lang="ru-RU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.  2022г</a:t>
            </a:r>
            <a:endParaRPr lang="ru-RU" sz="28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355" y="3804920"/>
            <a:ext cx="2229485" cy="2911475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00470" y="3785870"/>
            <a:ext cx="2112010" cy="2873375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95" y="3853180"/>
            <a:ext cx="2069465" cy="273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77656" y="1268760"/>
            <a:ext cx="9112250" cy="4154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В этом году было 125 лет с рождения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замечательного детского писателя Самуила Яковлевича Маршака.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О самых важных вещах  миллионы мальчишек и девчонок узнали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из стихотворений, сказок этого поэта.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Трудно представить детство ребёнка без глупого мышонка,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без теремка  и Робина – Бобина. 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А другие персонажи как дама с багажом или Усатый- полосатый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Вызывает улыбку и повышает настроение.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В нашу группу мы пригласили библиотекарей Галину Викторовну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и Елену Николаевну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sz="2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показать мир творчества писателя  для наших малышей .</a:t>
            </a:r>
            <a:endParaRPr lang="ru-RU" sz="2400" b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780928"/>
            <a:ext cx="4956043" cy="37170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067" y="2204864"/>
            <a:ext cx="3399842" cy="45331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8923" y="616327"/>
            <a:ext cx="747077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Библиотекарь Галина Викторовна познакомила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с произведениями С. Я. Маршака, 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рассказала о жизни великого писателя, 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algn="ctr"/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принесла много книг из библиотеки с иллюстрациями и показала детям.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98" y="4544759"/>
            <a:ext cx="2987824" cy="22408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972" y="4288941"/>
            <a:ext cx="1779916" cy="23732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9475" y="2783547"/>
            <a:ext cx="2304256" cy="30723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174" y="1885717"/>
            <a:ext cx="3203848" cy="2402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8844" y="1960247"/>
            <a:ext cx="2843808" cy="2132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174" y="191444"/>
            <a:ext cx="857059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Дети рассказывали стихотворения С. Я. Маршака:</a:t>
            </a:r>
            <a:endParaRPr lang="ru-RU" sz="2400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sz="24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«Где обедал воробей», « Детки в клетке», отгадывали загадки,</a:t>
            </a:r>
            <a:endParaRPr lang="ru-RU" sz="2400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sz="24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а так же играли в подражательные и познавательные игры.</a:t>
            </a:r>
            <a:endParaRPr lang="ru-RU" sz="2400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149080"/>
            <a:ext cx="3456384" cy="2592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4230089"/>
            <a:ext cx="3240360" cy="2430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14551"/>
            <a:ext cx="767334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Дети с удовольствием превратились в актёров и показали спектакль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«Сказка о глупом мышонке». Экскурсия в творчество  писателя оказалась 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о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чень интересной и увлекательной. В следующий раз обязательно пойдём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с детьми в   библиотеку.</a:t>
            </a:r>
            <a:endParaRPr lang="ru-RU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4072" y="1570944"/>
            <a:ext cx="3275856" cy="24568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209800" y="2157730"/>
            <a:ext cx="597916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4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Спасибо за внимание...</a:t>
            </a:r>
            <a:endParaRPr lang="ru-RU" altLang="en-US" sz="4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endParaRPr lang="ru-RU" altLang="en-US" sz="4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WPS Presentation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17</cp:revision>
  <dcterms:created xsi:type="dcterms:W3CDTF">2022-12-11T08:35:21Z</dcterms:created>
  <dcterms:modified xsi:type="dcterms:W3CDTF">2022-12-11T08:35:21Z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1049-11.1.0.11664</vt:lpwstr>
  </property>
  <property fmtid="{D5CDD505-2E9C-101B-9397-08002B2CF9AE}" pid="3" name="ICV">
    <vt:lpwstr/>
  </property>
</Properties>
</file>