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61" r:id="rId5"/>
    <p:sldId id="260" r:id="rId6"/>
    <p:sldId id="273" r:id="rId7"/>
    <p:sldId id="274" r:id="rId8"/>
    <p:sldId id="262" r:id="rId9"/>
    <p:sldId id="272" r:id="rId10"/>
    <p:sldId id="275" r:id="rId11"/>
  </p:sldIdLst>
  <p:sldSz cx="10225088" cy="721836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58" y="-84"/>
      </p:cViewPr>
      <p:guideLst>
        <p:guide orient="horz" pos="2274"/>
        <p:guide pos="3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4E7D06-8BF1-4B2E-ACE9-E4ACBEC253D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4AD347-21CE-42F5-ACFD-7C013C2CE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4975EC5-66E1-4DFD-B21E-60AAE24EDB0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515938"/>
            <a:ext cx="3659187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001713" y="3271838"/>
            <a:ext cx="80168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975A3C9-F566-4ABF-9458-9692E782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15D2B-03BD-4036-92BE-DA51A3535133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61062-46DF-4E6D-B799-0509588B01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00075-2A60-48A0-A00C-F9EE5DF5D380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79858-D3B5-4D61-91E6-EB102D143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18C05-55F8-4591-AE7A-8512C7D85D4B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9617-4CD8-4CC6-A786-5B39710410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8CACE-39DA-42AA-BE0F-DDB599A2790C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7BF88-B6AF-4E48-B5CF-20CEABCB5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CAC58-9589-4E50-8F58-8C03A3430176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375C1-55BF-4F61-BFC1-2FD0BF80D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8F396-9BC6-47B2-87F8-91ABD71A623C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D9E0-C72D-4E7B-88C4-C1697D105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9BDA9-5AC0-4511-93FB-31759242C95C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CF4C6-4226-44AB-A46E-B7C4737F1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515D3-79FD-4E14-B3C1-70C984B5433D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8ABF0-5E0E-41B4-A8BF-FD8C50CED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BE6A8-1A2C-4923-AC5D-F033853F1940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B153A-19B4-4DFE-AA33-FD037BF8E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73749-F536-4569-AE03-771AC0BBFEEE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4D51C-9F6E-4865-BA4B-CC8910D6E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106D-2D71-4778-AAC5-89C931C7E929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5B4B0-3E3F-4E8D-B8FA-28361AAC3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1175" y="288925"/>
            <a:ext cx="92027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1175" y="1684338"/>
            <a:ext cx="920273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11175" y="6689725"/>
            <a:ext cx="2386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35225C-3388-4739-8F17-E02E89A1EB10}" type="datetimeFigureOut">
              <a:rPr lang="ru-RU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94088" y="6689725"/>
            <a:ext cx="32369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algn="ctr"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327900" y="6689725"/>
            <a:ext cx="2386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670" tIns="49835" rIns="99670" bIns="49835" numCol="1" anchor="ctr" anchorCtr="0" compatLnSpc="1">
            <a:prstTxWarp prst="textNoShape">
              <a:avLst/>
            </a:prstTxWarp>
          </a:bodyPr>
          <a:lstStyle>
            <a:lvl1pPr algn="r" defTabSz="996950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B1768EA-70F8-4814-8087-555F8F8E87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9695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69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188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4663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138" indent="-249238" algn="l" defTabSz="9969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2030413"/>
            <a:ext cx="75088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accent2"/>
                </a:solidFill>
                <a:latin typeface="Arial" charset="0"/>
              </a:rPr>
              <a:t>Как мы отмечали Масленицу: фотоотчет</a:t>
            </a:r>
          </a:p>
        </p:txBody>
      </p:sp>
      <p:sp>
        <p:nvSpPr>
          <p:cNvPr id="15365" name="Rectangle 5"/>
          <p:cNvSpPr>
            <a:spLocks noGrp="1"/>
          </p:cNvSpPr>
          <p:nvPr>
            <p:ph type="body" sz="half" idx="4294967295"/>
          </p:nvPr>
        </p:nvSpPr>
        <p:spPr>
          <a:xfrm flipH="1" flipV="1">
            <a:off x="5035550" y="6448425"/>
            <a:ext cx="77788" cy="2571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  <p:sp>
        <p:nvSpPr>
          <p:cNvPr id="15366" name="Rectangle 6"/>
          <p:cNvSpPr>
            <a:spLocks noGrp="1"/>
          </p:cNvSpPr>
          <p:nvPr>
            <p:ph type="body" sz="half" idx="4294967295"/>
          </p:nvPr>
        </p:nvSpPr>
        <p:spPr>
          <a:xfrm flipV="1">
            <a:off x="10369550" y="7218363"/>
            <a:ext cx="71438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Роман\Desktop\20152271046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1017588"/>
            <a:ext cx="97202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570038" y="5730875"/>
            <a:ext cx="8455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Собирайся народ, нас Масленица ждет!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Мы зовем к себе тех, кто любит веселье и смех!</a:t>
            </a:r>
          </a:p>
        </p:txBody>
      </p:sp>
      <p:pic>
        <p:nvPicPr>
          <p:cNvPr id="16386" name="Picture 2" descr="C:\Users\Роман\Desktop\20152271052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52400"/>
            <a:ext cx="97218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616200" y="5883275"/>
            <a:ext cx="76088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Масленица, ты широкая,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в детский сад пришла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И веселье принесла!</a:t>
            </a:r>
          </a:p>
        </p:txBody>
      </p:sp>
      <p:pic>
        <p:nvPicPr>
          <p:cNvPr id="17410" name="Picture 2" descr="C:\Users\Роман\Desktop\2015227103623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0225088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66813" y="6034088"/>
            <a:ext cx="805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Крепко за руки беритесь и по кругу становитесь!</a:t>
            </a:r>
          </a:p>
        </p:txBody>
      </p:sp>
      <p:pic>
        <p:nvPicPr>
          <p:cNvPr id="18434" name="Picture 3" descr="C:\Users\Роман\Desktop\201522710355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350838"/>
            <a:ext cx="9904413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938463" y="6186488"/>
            <a:ext cx="5129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Игры русские, игры зимние, </a:t>
            </a:r>
          </a:p>
        </p:txBody>
      </p:sp>
      <p:pic>
        <p:nvPicPr>
          <p:cNvPr id="19458" name="Picture 2" descr="C:\Users\Роман\Desktop\20152271035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54050"/>
            <a:ext cx="98647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Роман\Desktop\2015227105530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296863"/>
            <a:ext cx="2817813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Роман\Desktop\2015227105438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368300"/>
            <a:ext cx="42672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6400800" y="5276850"/>
            <a:ext cx="3382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Игры массовые и спортивные!</a:t>
            </a:r>
          </a:p>
        </p:txBody>
      </p:sp>
      <p:pic>
        <p:nvPicPr>
          <p:cNvPr id="20484" name="Picture 2" descr="C:\Users\Роман\Desktop\20152271125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987800"/>
            <a:ext cx="55832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Роман\Desktop\20152271046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638" y="0"/>
            <a:ext cx="4313237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Роман\Desktop\20152271118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4313238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0025" y="4443413"/>
            <a:ext cx="330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Государыня, Масленица,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Наступил твой час – </a:t>
            </a:r>
          </a:p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Ты порадуй нас,</a:t>
            </a:r>
          </a:p>
        </p:txBody>
      </p:sp>
      <p:pic>
        <p:nvPicPr>
          <p:cNvPr id="22530" name="Picture 2" descr="C:\Users\Роман\Desktop\2015227110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274638"/>
            <a:ext cx="6530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Роман\Desktop\20152271113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3684588"/>
            <a:ext cx="615473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Роман\Desktop\2015227111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98438"/>
            <a:ext cx="986472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89075" y="5957888"/>
            <a:ext cx="7005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70" tIns="49835" rIns="99670" bIns="49835">
            <a:spAutoFit/>
          </a:bodyPr>
          <a:lstStyle/>
          <a:p>
            <a:pPr defTabSz="996950"/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Накорми нас блинами,     угости пирогами!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77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мы отмечали Масленицу: фотоотчет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Administrator</cp:lastModifiedBy>
  <cp:revision>15</cp:revision>
  <dcterms:created xsi:type="dcterms:W3CDTF">2014-02-21T16:47:54Z</dcterms:created>
  <dcterms:modified xsi:type="dcterms:W3CDTF">2015-03-20T14:56:38Z</dcterms:modified>
</cp:coreProperties>
</file>