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56" r:id="rId5"/>
    <p:sldId id="258" r:id="rId6"/>
    <p:sldId id="260" r:id="rId7"/>
    <p:sldId id="266" r:id="rId8"/>
    <p:sldId id="262" r:id="rId9"/>
    <p:sldId id="259" r:id="rId10"/>
    <p:sldId id="267" r:id="rId11"/>
    <p:sldId id="264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48A6C-ECE0-4958-A7A4-1024086534F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E2521-AA34-41D9-B091-F5CDC133532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E2521-AA34-41D9-B091-F5CDC133532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3E9CA-5AC4-472A-AB41-64E298B0F29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5B7C-E32E-4FD4-890B-69163E7B322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8496944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   Мастер класс </a:t>
            </a:r>
            <a:r>
              <a:rPr lang="ru-RU" sz="3200" b="1" dirty="0" smtClean="0">
                <a:solidFill>
                  <a:srgbClr val="0070C0"/>
                </a:solidFill>
              </a:rPr>
              <a:t>с родителями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знакомство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программируемым мини-роботом </a:t>
            </a: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</a:rPr>
              <a:t>Умная </a:t>
            </a:r>
            <a:r>
              <a:rPr lang="ru-RU" sz="3200" b="1" dirty="0" smtClean="0">
                <a:solidFill>
                  <a:srgbClr val="C00000"/>
                </a:solidFill>
              </a:rPr>
              <a:t>пчела»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endParaRPr lang="ru-RU" sz="3200" b="1" dirty="0" smtClean="0">
              <a:solidFill>
                <a:srgbClr val="00B0F0"/>
              </a:solidFill>
            </a:endParaRPr>
          </a:p>
          <a:p>
            <a:endParaRPr lang="ru-RU" sz="3200" b="1" dirty="0" smtClean="0">
              <a:solidFill>
                <a:srgbClr val="00B0F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                    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pPr algn="r"/>
            <a:r>
              <a:rPr lang="ru-RU" sz="3200" b="1" dirty="0" smtClean="0">
                <a:solidFill>
                  <a:srgbClr val="C00000"/>
                </a:solidFill>
              </a:rPr>
              <a:t>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Провела воспитатель                   Томащук Е.А 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</a:rPr>
              <a:t>Бердск 2022</a:t>
            </a:r>
            <a:endParaRPr lang="ru-RU" sz="1400" b="1" i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r"/>
            <a:endParaRPr lang="ru-RU" sz="3200" b="1" dirty="0" smtClean="0">
              <a:solidFill>
                <a:srgbClr val="C00000"/>
              </a:solidFill>
            </a:endParaRPr>
          </a:p>
          <a:p>
            <a:pPr algn="r"/>
            <a:endParaRPr lang="ru-RU" sz="3200" b="1" dirty="0" smtClean="0">
              <a:solidFill>
                <a:srgbClr val="C00000"/>
              </a:solidFill>
            </a:endParaRPr>
          </a:p>
          <a:p>
            <a:pPr algn="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bee-b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060848"/>
            <a:ext cx="4038997" cy="108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IMG-20220216-WA01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16-WA01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456" y="2564904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79634" y="-286925"/>
            <a:ext cx="184731" cy="10310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T Astra Serif" panose="020A060304050502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1400" b="1" dirty="0" smtClean="0">
              <a:solidFill>
                <a:srgbClr val="000000"/>
              </a:solidFill>
              <a:latin typeface="PT Astra Serif" panose="020A060304050502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PT Astra Serif" panose="020A0603040505020204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https://nsportal.ru/sites/default/files/docpreview_image/2021/11/29/metodicheskoe_posobie_po_ispolzovaniyu_logo-robota_bee-bot_umnaya_pchela.docx_image2.jpg"/>
          <p:cNvSpPr>
            <a:spLocks noChangeAspect="1" noChangeArrowheads="1"/>
          </p:cNvSpPr>
          <p:nvPr/>
        </p:nvSpPr>
        <p:spPr bwMode="auto">
          <a:xfrm>
            <a:off x="0" y="22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55976" y="83671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-игры </a:t>
            </a:r>
            <a:r>
              <a:rPr lang="ru-RU" sz="2400" dirty="0" err="1" smtClean="0">
                <a:solidFill>
                  <a:srgbClr val="002060"/>
                </a:solidFill>
              </a:rPr>
              <a:t>наустановление</a:t>
            </a:r>
            <a:r>
              <a:rPr lang="ru-RU" sz="2400" dirty="0" smtClean="0">
                <a:solidFill>
                  <a:srgbClr val="002060"/>
                </a:solidFill>
              </a:rPr>
              <a:t> причинно-следственных </a:t>
            </a:r>
            <a:r>
              <a:rPr lang="ru-RU" sz="2400" dirty="0" smtClean="0">
                <a:solidFill>
                  <a:srgbClr val="002060"/>
                </a:solidFill>
              </a:rPr>
              <a:t>связей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5" y="764704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>
              <a:solidFill>
                <a:srgbClr val="002060"/>
              </a:solidFill>
            </a:endParaRPr>
          </a:p>
          <a:p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</a:rPr>
              <a:t>Спасибо за внимание .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/>
            </a:br>
            <a:r>
              <a:rPr lang="ru-RU" dirty="0" smtClean="0"/>
              <a:t>:</a:t>
            </a: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-</a:t>
            </a: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dirty="0" smtClean="0"/>
              <a:t>-игры с</a:t>
            </a:r>
            <a:br>
              <a:rPr lang="ru-RU" dirty="0" smtClean="0"/>
            </a:br>
            <a:r>
              <a:rPr lang="ru-RU" dirty="0" smtClean="0"/>
              <a:t>элементами</a:t>
            </a:r>
            <a:br>
              <a:rPr lang="ru-RU" dirty="0" smtClean="0"/>
            </a:b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1" y="-3136"/>
            <a:ext cx="9148181" cy="6861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Цель</a:t>
            </a:r>
            <a:r>
              <a:rPr lang="ru-RU" sz="3600" b="1" i="1" dirty="0" smtClean="0">
                <a:solidFill>
                  <a:srgbClr val="002060"/>
                </a:solidFill>
              </a:rPr>
              <a:t> мастер-класса: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Показать возможности решения образовательных задач посредством использования мини-роботов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Bee-bot</a:t>
            </a:r>
            <a:r>
              <a:rPr lang="ru-RU" sz="3600" b="1" i="1" dirty="0" smtClean="0">
                <a:solidFill>
                  <a:srgbClr val="002060"/>
                </a:solidFill>
              </a:rPr>
              <a:t> в совместной деятельности с целью формирования основ элементарного программирования в детском саду</a:t>
            </a:r>
            <a:r>
              <a:rPr lang="ru-RU" sz="3600" b="1" i="1" dirty="0" smtClean="0">
                <a:solidFill>
                  <a:srgbClr val="FF0000"/>
                </a:solidFill>
              </a:rPr>
              <a:t>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62068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процессе игры с «умной пчелой», у детей происходит развитие логического мышления, </a:t>
            </a:r>
            <a:r>
              <a:rPr lang="ru-RU" sz="3600" b="1" dirty="0" smtClean="0">
                <a:solidFill>
                  <a:srgbClr val="002060"/>
                </a:solidFill>
              </a:rPr>
              <a:t>мелкой моторики, коммуникативных </a:t>
            </a:r>
            <a:r>
              <a:rPr lang="ru-RU" sz="3600" b="1" dirty="0" smtClean="0">
                <a:solidFill>
                  <a:srgbClr val="002060"/>
                </a:solidFill>
              </a:rPr>
              <a:t>навыков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умения работать в группе, умения составлять алгоритмы</a:t>
            </a:r>
            <a:r>
              <a:rPr lang="ru-RU" sz="3600" b="1" dirty="0" smtClean="0">
                <a:solidFill>
                  <a:srgbClr val="002060"/>
                </a:solidFill>
              </a:rPr>
              <a:t>,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пространственной ориентации, словарного запаса, умения считать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IMG-20220216-WA0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6780245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51723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Все родители  были разделаны на две команды .Каждая команда получала </a:t>
            </a:r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озможность показать свою эрудицию  ответив вопрос 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r>
              <a:rPr lang="ru-RU" dirty="0" smtClean="0">
                <a:solidFill>
                  <a:srgbClr val="002060"/>
                </a:solidFill>
              </a:rPr>
              <a:t>И только  после правильного ответа .Команда программировала пчелку 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8" name="Рисунок 7" descr="IMG-20220216-WA01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20220216-WA01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88840"/>
            <a:ext cx="327382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9552" y="3645024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-Развитие умение составлять алгоритм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-Развитие логического мышления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-Развитие умение работать в коллективе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-Развитие умение считать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Развитие мелкой моторики рук 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Развитие коммуникативных навыков 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404664"/>
            <a:ext cx="3534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Содержание игровой детской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деятельности с Умной </a:t>
            </a:r>
            <a:r>
              <a:rPr lang="ru-RU" sz="2000" dirty="0" smtClean="0">
                <a:solidFill>
                  <a:srgbClr val="002060"/>
                </a:solidFill>
              </a:rPr>
              <a:t>Пчелкой: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IMG-20220216-WA01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76672"/>
            <a:ext cx="409194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16-WA01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32656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220216-WA01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59632" y="3356992"/>
            <a:ext cx="3816423" cy="3235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16216" y="4221088"/>
            <a:ext cx="22778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800" i="1" dirty="0" smtClean="0">
                <a:solidFill>
                  <a:srgbClr val="002060"/>
                </a:solidFill>
              </a:rPr>
              <a:t>игры на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развитие</a:t>
            </a:r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воображения</a:t>
            </a:r>
            <a:endParaRPr lang="ru-RU" sz="28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613134750_71-p-fon-v-zheltikh-tonakh-78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4" name="Рисунок 3" descr="IMG-20220216-WA01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3613330" cy="481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220216-WA0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996952"/>
            <a:ext cx="4752096" cy="3564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0800000" flipV="1">
            <a:off x="4355976" y="234888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: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16016" y="326362"/>
            <a:ext cx="4104456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Села на шиповник пчелка -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Укололась об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иглку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,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С удивленьем прожужжала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У тебя есть тоже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жжжало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anose="020B0604020202020204" pitchFamily="34" charset="0"/>
              </a:rPr>
              <a:t>?!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sz="21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xn--b1aebuetbc6e.xn--p1ai/pchelka1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274638"/>
            <a:ext cx="285750" cy="3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WPS Presentation</Application>
  <PresentationFormat>Экран (4:3)</PresentationFormat>
  <Paragraphs>64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PT Astra Serif</vt:lpstr>
      <vt:lpstr>Calibri</vt:lpstr>
      <vt:lpstr>Microsoft YaHei</vt:lpstr>
      <vt:lpstr>Droid Sans Fallback</vt:lpstr>
      <vt:lpstr>Arial Unicode MS</vt:lpstr>
      <vt:lpstr>Тема Office</vt:lpstr>
      <vt:lpstr>PowerPoint 演示文稿</vt:lpstr>
      <vt:lpstr>  :  -   -игры с элементами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vadim</cp:lastModifiedBy>
  <cp:revision>22</cp:revision>
  <dcterms:created xsi:type="dcterms:W3CDTF">2022-03-19T14:23:48Z</dcterms:created>
  <dcterms:modified xsi:type="dcterms:W3CDTF">2022-03-19T14:23:48Z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