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9" r:id="rId5"/>
    <p:sldId id="260" r:id="rId6"/>
    <p:sldId id="267" r:id="rId7"/>
    <p:sldId id="266" r:id="rId8"/>
    <p:sldId id="265" r:id="rId9"/>
    <p:sldId id="264" r:id="rId10"/>
    <p:sldId id="270" r:id="rId11"/>
    <p:sldId id="271" r:id="rId12"/>
    <p:sldId id="25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4864-CAF9-4074-A088-9C1191DE27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C557-4E76-4278-81F6-EA28D530DD9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4864-CAF9-4074-A088-9C1191DE27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C557-4E76-4278-81F6-EA28D530DD9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4864-CAF9-4074-A088-9C1191DE27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C557-4E76-4278-81F6-EA28D530DD9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4864-CAF9-4074-A088-9C1191DE27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C557-4E76-4278-81F6-EA28D530DD9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4864-CAF9-4074-A088-9C1191DE27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C557-4E76-4278-81F6-EA28D530DD9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4864-CAF9-4074-A088-9C1191DE273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C557-4E76-4278-81F6-EA28D530DD9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4864-CAF9-4074-A088-9C1191DE273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C557-4E76-4278-81F6-EA28D530DD9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4864-CAF9-4074-A088-9C1191DE27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C557-4E76-4278-81F6-EA28D530DD9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4864-CAF9-4074-A088-9C1191DE273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C557-4E76-4278-81F6-EA28D530DD9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4864-CAF9-4074-A088-9C1191DE273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C557-4E76-4278-81F6-EA28D530DD9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4864-CAF9-4074-A088-9C1191DE273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C557-4E76-4278-81F6-EA28D530DD9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74864-CAF9-4074-A088-9C1191DE27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C557-4E76-4278-81F6-EA28D530DD9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4069" y="5747657"/>
            <a:ext cx="5831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Мастер – класс для родителей с детьми «Орден Победы»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5 </a:t>
            </a:r>
            <a:r>
              <a:rPr lang="ru-RU" dirty="0" err="1" smtClean="0">
                <a:solidFill>
                  <a:schemeClr val="bg1"/>
                </a:solidFill>
              </a:rPr>
              <a:t>гр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Беляева Т. А.                             2020г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799909" y="1698715"/>
            <a:ext cx="5799909" cy="32624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8339" y="-86381"/>
            <a:ext cx="4996048" cy="683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 smtClean="0"/>
          </a:p>
          <a:p>
            <a:endParaRPr lang="ru-RU" dirty="0"/>
          </a:p>
          <a:p>
            <a:r>
              <a:rPr lang="ru-RU" sz="2000" dirty="0"/>
              <a:t>Ордена военные не плачут.</a:t>
            </a:r>
            <a:br>
              <a:rPr lang="ru-RU" sz="2000" dirty="0"/>
            </a:br>
            <a:r>
              <a:rPr lang="ru-RU" sz="2000" dirty="0"/>
              <a:t>Мужества и гордости приют,</a:t>
            </a:r>
            <a:br>
              <a:rPr lang="ru-RU" sz="2000" dirty="0"/>
            </a:br>
            <a:r>
              <a:rPr lang="ru-RU" sz="2000" dirty="0"/>
              <a:t>Выполнили все свои задачи,</a:t>
            </a:r>
            <a:br>
              <a:rPr lang="ru-RU" sz="2000" dirty="0"/>
            </a:br>
            <a:r>
              <a:rPr lang="ru-RU" sz="2000" dirty="0"/>
              <a:t>И в шкафу на полочке живут.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Папа, папочка, смотри, мой милый,</a:t>
            </a:r>
            <a:br>
              <a:rPr lang="ru-RU" sz="2000" dirty="0"/>
            </a:br>
            <a:r>
              <a:rPr lang="ru-RU" sz="2000" dirty="0"/>
              <a:t>Вновь цветут весенние сады,</a:t>
            </a:r>
            <a:br>
              <a:rPr lang="ru-RU" sz="2000" dirty="0"/>
            </a:br>
            <a:r>
              <a:rPr lang="ru-RU" sz="2000" dirty="0"/>
              <a:t>Вспомни, как же я тебя любила!!!</a:t>
            </a:r>
            <a:br>
              <a:rPr lang="ru-RU" sz="2000" dirty="0"/>
            </a:br>
            <a:r>
              <a:rPr lang="ru-RU" sz="2000" dirty="0"/>
              <a:t>Вспомни, как любил Россию ты!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Ордена военные напомнят,</a:t>
            </a:r>
            <a:br>
              <a:rPr lang="ru-RU" sz="2000" dirty="0"/>
            </a:br>
            <a:r>
              <a:rPr lang="ru-RU" sz="2000" dirty="0"/>
              <a:t>Где гремели страшные бои...</a:t>
            </a:r>
            <a:br>
              <a:rPr lang="ru-RU" sz="2000" dirty="0"/>
            </a:br>
            <a:r>
              <a:rPr lang="ru-RU" sz="2000" dirty="0"/>
              <a:t>Был ты очень мудрым, светлым, скромным,</a:t>
            </a:r>
            <a:br>
              <a:rPr lang="ru-RU" sz="2000" dirty="0"/>
            </a:br>
            <a:r>
              <a:rPr lang="ru-RU" sz="2000" dirty="0"/>
              <a:t>Жаль, что были кратки дни твои.</a:t>
            </a:r>
            <a:endParaRPr lang="ru-RU" sz="20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7037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97486" y="5747657"/>
            <a:ext cx="5809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Благодарю за внимание!!!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6971" y="2168434"/>
            <a:ext cx="573971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День Победы 9 Мая –</a:t>
            </a:r>
            <a:br>
              <a:rPr lang="ru-RU" sz="2800" dirty="0"/>
            </a:br>
            <a:r>
              <a:rPr lang="ru-RU" sz="2800" dirty="0"/>
              <a:t>Праздник мира в стране и весны.</a:t>
            </a:r>
            <a:br>
              <a:rPr lang="ru-RU" sz="2800" dirty="0"/>
            </a:br>
            <a:r>
              <a:rPr lang="ru-RU" sz="2800" dirty="0"/>
              <a:t>В этот день мы солдат вспоминаем,</a:t>
            </a:r>
            <a:br>
              <a:rPr lang="ru-RU" sz="2800" dirty="0"/>
            </a:br>
            <a:r>
              <a:rPr lang="ru-RU" sz="2800" dirty="0"/>
              <a:t>Не вернувшихся в семьи с войны.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В этот праздник мы чествуем дедов,</a:t>
            </a:r>
            <a:br>
              <a:rPr lang="ru-RU" sz="2800" dirty="0"/>
            </a:br>
            <a:r>
              <a:rPr lang="ru-RU" sz="2800" dirty="0"/>
              <a:t>Защитивших родную страну,</a:t>
            </a:r>
            <a:br>
              <a:rPr lang="ru-RU" sz="2800" dirty="0"/>
            </a:br>
            <a:r>
              <a:rPr lang="ru-RU" sz="2800" dirty="0"/>
              <a:t>Подарившим народам Победу</a:t>
            </a:r>
            <a:br>
              <a:rPr lang="ru-RU" sz="2800" dirty="0"/>
            </a:br>
            <a:r>
              <a:rPr lang="ru-RU" sz="2800" dirty="0"/>
              <a:t>И вернувшим нам мир и </a:t>
            </a:r>
            <a:r>
              <a:rPr lang="ru-RU" sz="2800" dirty="0" smtClean="0"/>
              <a:t>весну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7585" y="2668374"/>
            <a:ext cx="115825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Приближается грандиозная дата – празднование 75 - </a:t>
            </a:r>
            <a:r>
              <a:rPr lang="ru-RU" sz="2400" dirty="0" err="1" smtClean="0"/>
              <a:t>летия</a:t>
            </a:r>
            <a:r>
              <a:rPr lang="ru-RU" sz="2400" dirty="0" smtClean="0"/>
              <a:t> Победы над</a:t>
            </a:r>
            <a:endParaRPr lang="ru-RU" sz="2400" dirty="0" smtClean="0"/>
          </a:p>
          <a:p>
            <a:r>
              <a:rPr lang="ru-RU" sz="2400" dirty="0"/>
              <a:t>ф</a:t>
            </a:r>
            <a:r>
              <a:rPr lang="ru-RU" sz="2400" dirty="0" smtClean="0"/>
              <a:t>ашизмом и окончания второй мировой войны.</a:t>
            </a:r>
            <a:endParaRPr lang="ru-RU" sz="2400" dirty="0" smtClean="0"/>
          </a:p>
          <a:p>
            <a:r>
              <a:rPr lang="ru-RU" sz="2400" dirty="0" smtClean="0"/>
              <a:t> помимо рассказов о войне, чтения книг и просмотра фильмов</a:t>
            </a:r>
            <a:endParaRPr lang="ru-RU" sz="2400" dirty="0" smtClean="0"/>
          </a:p>
          <a:p>
            <a:r>
              <a:rPr lang="ru-RU" sz="2400" dirty="0" smtClean="0"/>
              <a:t> привить детям историческую память поможет изготовление поделок ко Дню Победы.</a:t>
            </a:r>
            <a:endParaRPr lang="ru-RU" sz="2400" dirty="0" smtClean="0"/>
          </a:p>
          <a:p>
            <a:r>
              <a:rPr lang="ru-RU" sz="2400" dirty="0" smtClean="0"/>
              <a:t>Сегодня я хочу предложить родителям вместе с детьми сделать орден своими руками.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Д</a:t>
            </a:r>
            <a:r>
              <a:rPr lang="ru-RU" sz="2400" dirty="0" smtClean="0"/>
              <a:t>анное </a:t>
            </a:r>
            <a:r>
              <a:rPr lang="ru-RU" sz="2400" dirty="0"/>
              <a:t>изделие является напоминанием</a:t>
            </a:r>
            <a:r>
              <a:rPr lang="ru-RU" sz="2400" dirty="0" smtClean="0"/>
              <a:t>,</a:t>
            </a:r>
            <a:endParaRPr lang="ru-RU" sz="2400" dirty="0" smtClean="0"/>
          </a:p>
          <a:p>
            <a:r>
              <a:rPr lang="ru-RU" sz="2400" dirty="0" smtClean="0"/>
              <a:t> всем </a:t>
            </a:r>
            <a:r>
              <a:rPr lang="ru-RU" sz="2400" dirty="0"/>
              <a:t>нам об исторических событиях нашей Родины</a:t>
            </a:r>
            <a:r>
              <a:rPr lang="ru-RU" sz="2400" dirty="0" smtClean="0"/>
              <a:t>,</a:t>
            </a:r>
            <a:endParaRPr lang="ru-RU" sz="2400" dirty="0" smtClean="0"/>
          </a:p>
          <a:p>
            <a:r>
              <a:rPr lang="ru-RU" sz="2400" dirty="0" smtClean="0"/>
              <a:t> и </a:t>
            </a:r>
            <a:r>
              <a:rPr lang="ru-RU" sz="2400" dirty="0"/>
              <a:t>о вкладе наших дедов и прадедов в годы ВОВ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 Это работа будет, </a:t>
            </a:r>
            <a:r>
              <a:rPr lang="ru-RU" sz="2400" dirty="0"/>
              <a:t>как благодарность</a:t>
            </a:r>
            <a:r>
              <a:rPr lang="ru-RU" sz="2400" dirty="0" smtClean="0"/>
              <a:t>, </a:t>
            </a:r>
            <a:r>
              <a:rPr lang="ru-RU" sz="2400" dirty="0"/>
              <a:t>как напоминание о тех событиях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771017" y="5451777"/>
            <a:ext cx="2124891" cy="11952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0416" y="2126325"/>
            <a:ext cx="45238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работы нам понадобятся:</a:t>
            </a:r>
            <a:endParaRPr lang="ru-RU" dirty="0" smtClean="0"/>
          </a:p>
          <a:p>
            <a:r>
              <a:rPr lang="ru-RU" dirty="0" smtClean="0"/>
              <a:t>-    картон белого и красного цвета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бумага серебристого или золотого цвета </a:t>
            </a:r>
            <a:endParaRPr lang="ru-RU" dirty="0" smtClean="0"/>
          </a:p>
          <a:p>
            <a:r>
              <a:rPr lang="ru-RU" dirty="0" smtClean="0"/>
              <a:t>     2 листа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к</a:t>
            </a:r>
            <a:r>
              <a:rPr lang="ru-RU" dirty="0" smtClean="0"/>
              <a:t>лей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м</a:t>
            </a:r>
            <a:r>
              <a:rPr lang="ru-RU" dirty="0" smtClean="0"/>
              <a:t>аркеры или фломастеры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731799" y="1030919"/>
            <a:ext cx="7057748" cy="39699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939172" y="250525"/>
            <a:ext cx="4113490" cy="23138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10800000">
            <a:off x="6740433" y="2814889"/>
            <a:ext cx="4284618" cy="2799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291" y="1937726"/>
            <a:ext cx="63412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Шаг 1</a:t>
            </a:r>
            <a:endParaRPr lang="ru-RU" b="1" dirty="0" smtClean="0"/>
          </a:p>
          <a:p>
            <a:r>
              <a:rPr lang="ru-RU" dirty="0" smtClean="0"/>
              <a:t>- Из бумаги вырезаем 5 треугольников.</a:t>
            </a:r>
            <a:endParaRPr lang="ru-RU" dirty="0" smtClean="0"/>
          </a:p>
          <a:p>
            <a:r>
              <a:rPr lang="ru-RU" dirty="0" smtClean="0"/>
              <a:t>   </a:t>
            </a:r>
            <a:r>
              <a:rPr lang="ru-RU" dirty="0"/>
              <a:t>Д</a:t>
            </a:r>
            <a:r>
              <a:rPr lang="ru-RU" dirty="0" smtClean="0"/>
              <a:t>ля этого,  лист цветной бумаги складываем  пополам,</a:t>
            </a:r>
            <a:endParaRPr lang="ru-RU" dirty="0" smtClean="0"/>
          </a:p>
          <a:p>
            <a:r>
              <a:rPr lang="ru-RU" dirty="0" smtClean="0"/>
              <a:t>   меньшую сторону прикладываем к большей стороне, </a:t>
            </a:r>
            <a:endParaRPr lang="ru-RU" dirty="0" smtClean="0"/>
          </a:p>
          <a:p>
            <a:r>
              <a:rPr lang="ru-RU" dirty="0" smtClean="0"/>
              <a:t>   вырезаем квадраты,  а из квадратов вырезаем треугольники.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981462" y="127359"/>
            <a:ext cx="3048001" cy="1714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245" y="1969218"/>
            <a:ext cx="3370218" cy="1895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277054" y="4106213"/>
            <a:ext cx="3071948" cy="1727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" y="1354101"/>
            <a:ext cx="834234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Шаг 2</a:t>
            </a:r>
            <a:endParaRPr lang="ru-RU" b="1" dirty="0" smtClean="0"/>
          </a:p>
          <a:p>
            <a:r>
              <a:rPr lang="ru-RU" dirty="0" smtClean="0"/>
              <a:t>- </a:t>
            </a:r>
            <a:r>
              <a:rPr lang="ru-RU" sz="2000" dirty="0" smtClean="0"/>
              <a:t>Делаем листики. Каждый треугольник складываем техникой «гармошка»</a:t>
            </a:r>
            <a:endParaRPr lang="ru-RU" sz="2000" dirty="0" smtClean="0"/>
          </a:p>
          <a:p>
            <a:r>
              <a:rPr lang="ru-RU" sz="2000" dirty="0" smtClean="0"/>
              <a:t> от вершины к большей стороне треугольника, затем</a:t>
            </a:r>
            <a:endParaRPr lang="ru-RU" sz="2000" dirty="0" smtClean="0"/>
          </a:p>
          <a:p>
            <a:r>
              <a:rPr lang="ru-RU" sz="2000" dirty="0" smtClean="0"/>
              <a:t>   складываем пополам и склеиваем середину.</a:t>
            </a:r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305005" y="1392282"/>
            <a:ext cx="5730241" cy="3394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36338"/>
            <a:ext cx="650319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Шаг 3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Вырезаем из красного картона пятиконечную звезду</a:t>
            </a:r>
            <a:endParaRPr lang="ru-RU" sz="2000" dirty="0" smtClean="0"/>
          </a:p>
          <a:p>
            <a:r>
              <a:rPr lang="ru-RU" sz="2000" dirty="0" smtClean="0"/>
              <a:t>     и круг диаметром 3 см.</a:t>
            </a:r>
            <a:endParaRPr lang="ru-RU" sz="2000" dirty="0" smtClean="0"/>
          </a:p>
          <a:p>
            <a:r>
              <a:rPr lang="ru-RU" sz="2000" dirty="0" smtClean="0"/>
              <a:t>-    Вырезаем из белого картона круги диаметром 5 и7 см.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012" y="1232806"/>
            <a:ext cx="6153090" cy="3461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930877"/>
            <a:ext cx="612129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Шаг 4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   К звезде приклеиваем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белый круг диаметром 5 см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и красный  круг диаметром 3 см.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-     Делаем надписи : на красном круге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пишем маркером дату начала и окончания войны.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На белом картоне вокруг красного круга</a:t>
            </a:r>
            <a:endParaRPr lang="ru-RU" sz="2000" dirty="0" smtClean="0"/>
          </a:p>
          <a:p>
            <a:r>
              <a:rPr lang="ru-RU" sz="2000" dirty="0" smtClean="0"/>
              <a:t>        пишем: « Спасибо за Победу» . 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635931" y="1223553"/>
            <a:ext cx="5390605" cy="30322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34" y="2098766"/>
            <a:ext cx="547983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Шаг 5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Листики наклеиваем на круг диаметром 7 см.</a:t>
            </a:r>
            <a:endParaRPr lang="ru-RU" sz="2000" dirty="0" smtClean="0"/>
          </a:p>
          <a:p>
            <a:r>
              <a:rPr lang="ru-RU" sz="2000" dirty="0" smtClean="0"/>
              <a:t>      на листики приклеиваем звезду.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2249</Words>
  <Application>WPS Presentation</Application>
  <PresentationFormat>Широкоэкранный</PresentationFormat>
  <Paragraphs>66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Вадим и Света</cp:lastModifiedBy>
  <cp:revision>19</cp:revision>
  <dcterms:created xsi:type="dcterms:W3CDTF">2020-04-25T09:14:00Z</dcterms:created>
  <dcterms:modified xsi:type="dcterms:W3CDTF">2020-04-27T04:48:58Z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1049-11.2.0.9281</vt:lpwstr>
  </property>
</Properties>
</file>