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3"/>
    <p:sldId id="267" r:id="rId4"/>
    <p:sldId id="268" r:id="rId5"/>
    <p:sldId id="269" r:id="rId6"/>
    <p:sldId id="270" r:id="rId7"/>
    <p:sldId id="271" r:id="rId9"/>
    <p:sldId id="272" r:id="rId10"/>
    <p:sldId id="27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1CDB-F515-4C3D-9BC4-7E4AFC07949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F260-6F45-4BE4-A66A-F53A44E830F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F2ACF260-6F45-4BE4-A66A-F53A44E830F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3AEE-AFBF-42A0-A814-83BDFBD48D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1BBF-D153-490A-9FA0-87817A44FB6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true"/>
          <p:nvPr/>
        </p:nvSpPr>
        <p:spPr>
          <a:xfrm>
            <a:off x="1496560" y="1410788"/>
            <a:ext cx="812812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Мультипликация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как инновационный метод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работе с детьми старшего дошкольного возраста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true"/>
          <p:nvPr/>
        </p:nvSpPr>
        <p:spPr>
          <a:xfrm>
            <a:off x="5818378" y="3640183"/>
            <a:ext cx="41250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 группа «Подсолнушки»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Воспитатели: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Беляева Т.А.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Томащук</a:t>
            </a:r>
            <a:r>
              <a:rPr lang="ru-RU" sz="2800" b="1" dirty="0" smtClean="0">
                <a:solidFill>
                  <a:srgbClr val="C00000"/>
                </a:solidFill>
              </a:rPr>
              <a:t> Е. А.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sp>
        <p:nvSpPr>
          <p:cNvPr id="5" name="TextBox 4"/>
          <p:cNvSpPr txBox="true"/>
          <p:nvPr/>
        </p:nvSpPr>
        <p:spPr>
          <a:xfrm>
            <a:off x="2035946" y="1461434"/>
            <a:ext cx="7622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Мультипликация</a:t>
            </a:r>
            <a:r>
              <a:rPr lang="ru-RU" sz="2000" dirty="0"/>
              <a:t>, </a:t>
            </a:r>
            <a:r>
              <a:rPr lang="ru-RU" sz="2000" b="1" dirty="0"/>
              <a:t>анимация</a:t>
            </a:r>
            <a:r>
              <a:rPr lang="ru-RU" sz="2000" dirty="0"/>
              <a:t> – вид киноискусства, произведения которого создаются методом покадровой съёмки последовательных фаз движения объектов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 При </a:t>
            </a:r>
            <a:r>
              <a:rPr lang="ru-RU" sz="2000" dirty="0"/>
              <a:t>этом объекты могут быть двух видов:</a:t>
            </a:r>
            <a:endParaRPr lang="ru-RU" sz="2000" dirty="0"/>
          </a:p>
          <a:p>
            <a:r>
              <a:rPr lang="ru-RU" sz="2000" dirty="0"/>
              <a:t>- рисованные - рисованная или графическая мультипликация;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объемные </a:t>
            </a:r>
            <a:r>
              <a:rPr lang="ru-RU" sz="2000" dirty="0"/>
              <a:t>- кукольная или объемная мультипликация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Съемочный процесс включает в </a:t>
            </a:r>
            <a:r>
              <a:rPr lang="ru-RU" sz="2000" dirty="0" smtClean="0"/>
              <a:t>себя:</a:t>
            </a:r>
            <a:r>
              <a:rPr lang="ru-RU" sz="2000" dirty="0"/>
              <a:t> </a:t>
            </a:r>
            <a:endParaRPr lang="ru-RU" sz="2000" dirty="0"/>
          </a:p>
          <a:p>
            <a:r>
              <a:rPr lang="ru-RU" sz="2000" dirty="0"/>
              <a:t>- придумывание и обсуждение сюжета;</a:t>
            </a:r>
            <a:endParaRPr lang="ru-RU" sz="2000" dirty="0"/>
          </a:p>
          <a:p>
            <a:r>
              <a:rPr lang="ru-RU" sz="2000" dirty="0"/>
              <a:t>- создание декораций и персонажей;</a:t>
            </a:r>
            <a:endParaRPr lang="ru-RU" sz="2000" dirty="0"/>
          </a:p>
          <a:p>
            <a:r>
              <a:rPr lang="ru-RU" sz="2000" dirty="0"/>
              <a:t>- съемка мультфильма (200-500 фотографий </a:t>
            </a:r>
            <a:r>
              <a:rPr lang="ru-RU" sz="2000" i="1" dirty="0"/>
              <a:t>(кадров)</a:t>
            </a:r>
            <a:r>
              <a:rPr lang="ru-RU" sz="2000" dirty="0"/>
              <a:t>;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sz="2000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sp>
        <p:nvSpPr>
          <p:cNvPr id="2" name="TextBox 1"/>
          <p:cNvSpPr txBox="true"/>
          <p:nvPr/>
        </p:nvSpPr>
        <p:spPr>
          <a:xfrm>
            <a:off x="2212063" y="1297578"/>
            <a:ext cx="7767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Мультипликация, как вид современного искусства, обладает такой педагогической ценностью, как возможность комплексного развивающего обучения детей.</a:t>
            </a:r>
            <a:endParaRPr lang="ru-RU" sz="2000" dirty="0" smtClean="0"/>
          </a:p>
          <a:p>
            <a:r>
              <a:rPr lang="ru-RU" sz="2000" dirty="0" smtClean="0"/>
              <a:t> С помощью мультипликации становится возможным сблизить интерес ребенка и взрослого. Данный вид современного искусства позволяет сделать процесс обучения дошкольников удовольствием.</a:t>
            </a:r>
            <a:endParaRPr lang="ru-RU" sz="2000" dirty="0" smtClean="0"/>
          </a:p>
          <a:p>
            <a:r>
              <a:rPr lang="ru-RU" sz="2000" dirty="0" smtClean="0"/>
              <a:t> Мультипликация помогает развить творческий потенциал ребенка и раскрепостить его мышление.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Достоинство</a:t>
            </a:r>
            <a:r>
              <a:rPr lang="ru-RU" sz="2000" dirty="0"/>
              <a:t> метода мультипликации в том, что он позволяет активизировать такие виды детской деятельности, как познавательная, речевая, музыкальная, игровая, изобразительная и др. В итоге у дошкольников </a:t>
            </a:r>
            <a:r>
              <a:rPr lang="ru-RU" sz="2000" b="1" dirty="0"/>
              <a:t>развиваются следующие личностно значимые качества</a:t>
            </a:r>
            <a:r>
              <a:rPr lang="ru-RU" sz="2000" dirty="0"/>
              <a:t>: эмоциональная отзывчивость, любознательность, способность управлять своим поведением, активность, владение коммуникативными </a:t>
            </a:r>
            <a:r>
              <a:rPr lang="ru-RU" sz="2000" dirty="0" smtClean="0"/>
              <a:t>навыками </a:t>
            </a:r>
            <a:r>
              <a:rPr lang="ru-RU" sz="2000" dirty="0"/>
              <a:t>и умениями.</a:t>
            </a:r>
            <a:endParaRPr lang="ru-RU" sz="2000" dirty="0"/>
          </a:p>
        </p:txBody>
      </p:sp>
      <p:sp>
        <p:nvSpPr>
          <p:cNvPr id="3" name="TextBox 2"/>
          <p:cNvSpPr txBox="true"/>
          <p:nvPr/>
        </p:nvSpPr>
        <p:spPr>
          <a:xfrm>
            <a:off x="2621280" y="1210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sp>
        <p:nvSpPr>
          <p:cNvPr id="2" name="TextBox 1"/>
          <p:cNvSpPr txBox="true"/>
          <p:nvPr/>
        </p:nvSpPr>
        <p:spPr>
          <a:xfrm>
            <a:off x="1885237" y="1384663"/>
            <a:ext cx="8421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Создание мультфильма с детьми дошкольного возраста </a:t>
            </a:r>
            <a:r>
              <a:rPr lang="ru-RU" sz="2000" b="1" dirty="0"/>
              <a:t>имеет следующий алгоритм</a:t>
            </a:r>
            <a:r>
              <a:rPr lang="ru-RU" sz="2000" dirty="0"/>
              <a:t>:</a:t>
            </a:r>
            <a:endParaRPr lang="ru-RU" sz="2000" dirty="0"/>
          </a:p>
          <a:p>
            <a:r>
              <a:rPr lang="ru-RU" sz="2000" dirty="0"/>
              <a:t>1. Формируется сценарий будущего мультфильма. Сочиняется сказка, также можно взять известный рассказ, сказку или стихотворение..  </a:t>
            </a:r>
            <a:endParaRPr lang="ru-RU" sz="2000" dirty="0"/>
          </a:p>
          <a:p>
            <a:r>
              <a:rPr lang="ru-RU" sz="2000" dirty="0"/>
              <a:t>2. Подготовка к съемке, изготовление персонажей.</a:t>
            </a:r>
            <a:endParaRPr lang="ru-RU" sz="2000" dirty="0"/>
          </a:p>
          <a:p>
            <a:r>
              <a:rPr lang="ru-RU" sz="2000" dirty="0"/>
              <a:t>3. Создание фона и декораций, их установка на площадке для съемки.</a:t>
            </a:r>
            <a:endParaRPr lang="ru-RU" sz="2000" dirty="0"/>
          </a:p>
          <a:p>
            <a:r>
              <a:rPr lang="ru-RU" sz="2000" dirty="0"/>
              <a:t>4. Съемка самого мультфильма, когда один ребенок берет на себя роль оператора, становится у фотоаппарата или видеокамеры, а остальные дети занимаются перестановкой героев и декораций в соответствии с сюжетом.</a:t>
            </a:r>
            <a:endParaRPr lang="ru-RU" sz="2000" dirty="0"/>
          </a:p>
          <a:p>
            <a:r>
              <a:rPr lang="ru-RU" sz="2000" dirty="0"/>
              <a:t>5</a:t>
            </a:r>
            <a:r>
              <a:rPr lang="ru-RU" sz="2000" dirty="0" smtClean="0"/>
              <a:t>. </a:t>
            </a:r>
            <a:r>
              <a:rPr lang="ru-RU" sz="2000" dirty="0"/>
              <a:t>Запись голосового сопровождения детьми. Может производиться отдельными кусочками при соблюдении абсолютной тишины. Допускается музыкальное сопровождение и различные звуковые эффекты </a:t>
            </a:r>
            <a:r>
              <a:rPr lang="ru-RU" sz="2000" i="1" dirty="0"/>
              <a:t>(шум моря, скрип двери и пр.)</a:t>
            </a:r>
            <a:r>
              <a:rPr lang="ru-RU" sz="2000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21246084">
            <a:off x="7197987" y="536538"/>
            <a:ext cx="3770811" cy="282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1391661">
            <a:off x="7500983" y="3463010"/>
            <a:ext cx="3779520" cy="283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21317944">
            <a:off x="907767" y="1864461"/>
            <a:ext cx="3419565" cy="2564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124120">
            <a:off x="3579552" y="2232932"/>
            <a:ext cx="4686180" cy="2635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pic>
        <p:nvPicPr>
          <p:cNvPr id="2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0607027">
            <a:off x="914462" y="923301"/>
            <a:ext cx="5105006" cy="2871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0582309">
            <a:off x="6184319" y="3239216"/>
            <a:ext cx="5258493" cy="2957903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7102258" y="1114816"/>
            <a:ext cx="3732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рисуют персонажей будущего мультфильма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pic>
        <p:nvPicPr>
          <p:cNvPr id="2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21373933">
            <a:off x="6420846" y="3361592"/>
            <a:ext cx="5194861" cy="2873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1330850">
            <a:off x="835303" y="876044"/>
            <a:ext cx="5710930" cy="3283784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7265096" y="1127342"/>
            <a:ext cx="3131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Покадровая съемка будущего мультфильма по придуманному детьми сценарию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7101840"/>
          </a:xfrm>
        </p:spPr>
      </p:pic>
      <p:sp>
        <p:nvSpPr>
          <p:cNvPr id="2" name="TextBox 1"/>
          <p:cNvSpPr txBox="true"/>
          <p:nvPr/>
        </p:nvSpPr>
        <p:spPr>
          <a:xfrm>
            <a:off x="2446021" y="1645920"/>
            <a:ext cx="6499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Создание мультфильма с детьми дошкольного возраста – одно их эффективных средств формирования познавательного интереса. Данный метод отличается неповторимостью жанра и доступностью.</a:t>
            </a:r>
            <a:endParaRPr lang="ru-RU" sz="2400" dirty="0"/>
          </a:p>
          <a:p>
            <a:r>
              <a:rPr lang="ru-RU" sz="2400" dirty="0"/>
              <a:t>Таким образом, создание мультфильма – это та технология, которая позволяет педагогу решить множество целей и задач.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918960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2908664" y="1898469"/>
            <a:ext cx="702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Благодарим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2578</Words>
  <Application>WPS Presentation</Application>
  <PresentationFormat>Произвольный</PresentationFormat>
  <Paragraphs>45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微软雅黑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vadim</cp:lastModifiedBy>
  <cp:revision>18</cp:revision>
  <dcterms:created xsi:type="dcterms:W3CDTF">2020-10-06T09:36:15Z</dcterms:created>
  <dcterms:modified xsi:type="dcterms:W3CDTF">2020-10-06T09:36:15Z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1049-11.1.0.9662</vt:lpwstr>
  </property>
</Properties>
</file>