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BA87C-4A27-4EA0-8208-BA548E9FA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923D-DAA2-4E0B-9405-12EF3B06D80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true"/>
          <p:nvPr/>
        </p:nvSpPr>
        <p:spPr>
          <a:xfrm>
            <a:off x="2502130" y="843148"/>
            <a:ext cx="876906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Выездной музей «Природа»</a:t>
            </a:r>
            <a:endParaRPr lang="ru-RU" sz="4800" b="1" dirty="0" smtClean="0"/>
          </a:p>
          <a:p>
            <a:r>
              <a:rPr lang="ru-RU" sz="4800" b="1" dirty="0" smtClean="0"/>
              <a:t> с музейным </a:t>
            </a:r>
            <a:endParaRPr lang="ru-RU" sz="4800" b="1" dirty="0" smtClean="0"/>
          </a:p>
          <a:p>
            <a:r>
              <a:rPr lang="ru-RU" sz="4800" b="1" dirty="0" smtClean="0"/>
              <a:t>Уроком «Птицы Новосибирской</a:t>
            </a:r>
            <a:endParaRPr lang="ru-RU" sz="4800" b="1" dirty="0" smtClean="0"/>
          </a:p>
          <a:p>
            <a:r>
              <a:rPr lang="ru-RU" sz="4800" b="1" dirty="0"/>
              <a:t> </a:t>
            </a:r>
            <a:r>
              <a:rPr lang="ru-RU" sz="4800" b="1" dirty="0" smtClean="0"/>
              <a:t>                    области»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4" name="TextBox 3"/>
          <p:cNvSpPr txBox="true"/>
          <p:nvPr/>
        </p:nvSpPr>
        <p:spPr>
          <a:xfrm>
            <a:off x="3062796" y="6239069"/>
            <a:ext cx="10602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2020 г                 5 </a:t>
            </a:r>
            <a:r>
              <a:rPr lang="ru-RU" sz="2800" dirty="0" err="1" smtClean="0"/>
              <a:t>гр</a:t>
            </a:r>
            <a:r>
              <a:rPr lang="ru-RU" sz="2800" dirty="0" smtClean="0"/>
              <a:t> Беляева Т. А.  </a:t>
            </a:r>
            <a:r>
              <a:rPr lang="ru-RU" sz="2800" dirty="0" err="1" smtClean="0"/>
              <a:t>Томащук</a:t>
            </a:r>
            <a:r>
              <a:rPr lang="ru-RU" sz="2800" dirty="0" smtClean="0"/>
              <a:t> Е. А.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52549"/>
            <a:ext cx="12192000" cy="711054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890654" y="2000249"/>
            <a:ext cx="5985164" cy="336665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871740" y="1802187"/>
            <a:ext cx="6471440" cy="3640185"/>
          </a:xfrm>
          <a:prstGeom prst="rect">
            <a:avLst/>
          </a:prstGeom>
        </p:spPr>
      </p:pic>
      <p:sp>
        <p:nvSpPr>
          <p:cNvPr id="5" name="TextBox 4"/>
          <p:cNvSpPr txBox="true"/>
          <p:nvPr/>
        </p:nvSpPr>
        <p:spPr>
          <a:xfrm>
            <a:off x="4676503" y="386559"/>
            <a:ext cx="63813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Сотрудник музея увлечённо рассказывал о птицах</a:t>
            </a:r>
            <a:endParaRPr lang="ru-RU" dirty="0" smtClean="0"/>
          </a:p>
          <a:p>
            <a:r>
              <a:rPr lang="ru-RU" dirty="0" smtClean="0"/>
              <a:t> которые живут в Новосибирской области, об их особенностях,</a:t>
            </a:r>
            <a:endParaRPr lang="ru-RU" dirty="0" smtClean="0"/>
          </a:p>
          <a:p>
            <a:r>
              <a:rPr lang="ru-RU" dirty="0" smtClean="0"/>
              <a:t>поведении. На музейных экспонатах показывал их внешние </a:t>
            </a:r>
            <a:endParaRPr lang="ru-RU" dirty="0" smtClean="0"/>
          </a:p>
          <a:p>
            <a:r>
              <a:rPr lang="ru-RU" dirty="0"/>
              <a:t>х</a:t>
            </a:r>
            <a:r>
              <a:rPr lang="ru-RU" dirty="0" smtClean="0"/>
              <a:t>арактерные особенности.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52549"/>
            <a:ext cx="12192000" cy="71105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343890" y="1862158"/>
            <a:ext cx="7883236" cy="4434321"/>
          </a:xfrm>
          <a:prstGeom prst="rect">
            <a:avLst/>
          </a:prstGeom>
        </p:spPr>
      </p:pic>
      <p:sp>
        <p:nvSpPr>
          <p:cNvPr id="2" name="TextBox 1"/>
          <p:cNvSpPr txBox="true"/>
          <p:nvPr/>
        </p:nvSpPr>
        <p:spPr>
          <a:xfrm>
            <a:off x="1343890" y="362857"/>
            <a:ext cx="80824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Ребята с интересом слушали музейного сотрудника</a:t>
            </a:r>
            <a:endParaRPr lang="ru-RU" sz="2800" dirty="0" smtClean="0"/>
          </a:p>
          <a:p>
            <a:r>
              <a:rPr lang="ru-RU" sz="2800" dirty="0" smtClean="0"/>
              <a:t> и рассматривали чучела птиц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7858"/>
            <a:ext cx="12192000" cy="711054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3" y="1565563"/>
            <a:ext cx="6151419" cy="46135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96000" cy="3429000"/>
          </a:xfrm>
          <a:prstGeom prst="rect">
            <a:avLst/>
          </a:prstGeom>
        </p:spPr>
      </p:pic>
      <p:sp>
        <p:nvSpPr>
          <p:cNvPr id="4" name="TextBox 3"/>
          <p:cNvSpPr txBox="true"/>
          <p:nvPr/>
        </p:nvSpPr>
        <p:spPr>
          <a:xfrm>
            <a:off x="6317672" y="4045526"/>
            <a:ext cx="60619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Дети с удовольствием  рисовали птиц,</a:t>
            </a:r>
            <a:endParaRPr lang="ru-RU" sz="2800" dirty="0" smtClean="0"/>
          </a:p>
          <a:p>
            <a:r>
              <a:rPr lang="ru-RU" sz="2800" dirty="0" smtClean="0"/>
              <a:t> делали их из бумаги 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true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-1"/>
            <a:ext cx="12192000" cy="6992983"/>
          </a:xfrm>
          <a:prstGeom prst="rect">
            <a:avLst/>
          </a:prstGeom>
        </p:spPr>
      </p:pic>
      <p:sp>
        <p:nvSpPr>
          <p:cNvPr id="2" name="TextBox 1"/>
          <p:cNvSpPr txBox="true"/>
          <p:nvPr/>
        </p:nvSpPr>
        <p:spPr>
          <a:xfrm>
            <a:off x="2036618" y="5832764"/>
            <a:ext cx="89736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Благодарим 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WPS Presentation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</vt:lpstr>
      <vt:lpstr>微软雅黑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vadim</cp:lastModifiedBy>
  <cp:revision>11</cp:revision>
  <dcterms:created xsi:type="dcterms:W3CDTF">2020-10-06T09:24:20Z</dcterms:created>
  <dcterms:modified xsi:type="dcterms:W3CDTF">2020-10-06T09:24:20Z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1049-11.1.0.9662</vt:lpwstr>
  </property>
</Properties>
</file>