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58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1E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55E7-5041-4C41-9BFA-253F3A014123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7CD8-C5F2-4D9A-834C-81603F2AD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A7CD8-C5F2-4D9A-834C-81603F2AD0E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66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Times New Roman" pitchFamily="18" charset="0"/>
                <a:cs typeface="Times New Roman" pitchFamily="18" charset="0"/>
              </a:rPr>
              <a:t>Неделя «Радужного настроения»</a:t>
            </a:r>
            <a:endParaRPr lang="ru-RU" b="1" dirty="0">
              <a:solidFill>
                <a:srgbClr val="4F22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фотографии\август-октябрь 2015\P106090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43158">
            <a:off x="3229643" y="1917147"/>
            <a:ext cx="5715008" cy="428625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2049" name="Picture 1" descr="D:\фотографии\август-октябрь 2015\P106096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5520">
            <a:off x="624101" y="1537451"/>
            <a:ext cx="2868627" cy="4927951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067944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2015 год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966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D:\фотографии\август-октябрь 2015\P106089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3357562"/>
            <a:ext cx="4857752" cy="3143272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4098" name="Picture 2" descr="D:\фотографии\август-октябрь 2015\P106088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11232">
            <a:off x="530890" y="593430"/>
            <a:ext cx="3599409" cy="371677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4097" name="Picture 1" descr="D:\фотографии\август-октябрь 2015\P1060889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32958">
            <a:off x="6766905" y="550282"/>
            <a:ext cx="1680673" cy="5805960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Желтый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фотографии\август-октябрь 2015\P106088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214686"/>
            <a:ext cx="8358246" cy="33575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3073" name="Picture 1" descr="D:\фотографии\август-октябрь 2015\P106088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68991">
            <a:off x="626622" y="1008161"/>
            <a:ext cx="2961972" cy="3238955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3075" name="Picture 3" descr="D:\фотографии\август-октябрь 2015\P106088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11268">
            <a:off x="5163438" y="885209"/>
            <a:ext cx="3357586" cy="2558161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07156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D:\фотографии\август-октябрь 2015\P106090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29091">
            <a:off x="5994760" y="443740"/>
            <a:ext cx="2857520" cy="278904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5123" name="Picture 3" descr="D:\фотографии\август-октябрь 2015\P106090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85582">
            <a:off x="307582" y="327002"/>
            <a:ext cx="2928958" cy="2793982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5122" name="Picture 2" descr="D:\фотографии\август-октябрь 2015\P1060895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21353">
            <a:off x="1183154" y="1354025"/>
            <a:ext cx="6715140" cy="500063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8" name="Picture 3" descr="D:\фотографии\август-октябрь 2015\P1060894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11885">
            <a:off x="6574700" y="4202627"/>
            <a:ext cx="2739459" cy="156972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         </a:t>
            </a:r>
            <a:r>
              <a:rPr lang="ru-RU" b="1" dirty="0" smtClean="0">
                <a:solidFill>
                  <a:srgbClr val="1E451B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endParaRPr lang="ru-RU" b="1" dirty="0">
              <a:solidFill>
                <a:srgbClr val="1E45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фотографии\август-октябрь 2015\P106090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357562"/>
            <a:ext cx="3143272" cy="3268961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1027" name="Picture 3" descr="D:\фотографии\август-октябрь 2015\P106089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48987">
            <a:off x="1046239" y="1178060"/>
            <a:ext cx="5670525" cy="4503064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417021.vk.me/v417021330/95bf/mJ18PwDmn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0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D:\фотографии\август-октябрь 2015\P106091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10667">
            <a:off x="842122" y="597249"/>
            <a:ext cx="2000264" cy="6167481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  <p:pic>
        <p:nvPicPr>
          <p:cNvPr id="18434" name="Picture 2" descr="D:\фотографии\август-октябрь 2015\P106091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8692">
            <a:off x="3052627" y="1800309"/>
            <a:ext cx="5677427" cy="4525963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15</Words>
  <Application>Microsoft Office PowerPoint</Application>
  <PresentationFormat>Экран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Неделя «Радужного настроения»</vt:lpstr>
      <vt:lpstr>             Красный</vt:lpstr>
      <vt:lpstr>Желтый</vt:lpstr>
      <vt:lpstr>Синий</vt:lpstr>
      <vt:lpstr>         Зеленый</vt:lpstr>
      <vt:lpstr>Фиолетовый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Administrator</cp:lastModifiedBy>
  <cp:revision>9</cp:revision>
  <dcterms:created xsi:type="dcterms:W3CDTF">2015-10-23T03:37:26Z</dcterms:created>
  <dcterms:modified xsi:type="dcterms:W3CDTF">2015-11-07T10:28:24Z</dcterms:modified>
</cp:coreProperties>
</file>