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2" r:id="rId2"/>
    <p:sldId id="279" r:id="rId3"/>
    <p:sldId id="258" r:id="rId4"/>
    <p:sldId id="259" r:id="rId5"/>
    <p:sldId id="281" r:id="rId6"/>
    <p:sldId id="277" r:id="rId7"/>
    <p:sldId id="261" r:id="rId8"/>
    <p:sldId id="287" r:id="rId9"/>
    <p:sldId id="264" r:id="rId10"/>
    <p:sldId id="283" r:id="rId11"/>
    <p:sldId id="299" r:id="rId12"/>
    <p:sldId id="288" r:id="rId13"/>
    <p:sldId id="286" r:id="rId14"/>
    <p:sldId id="298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85" r:id="rId23"/>
    <p:sldId id="29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Картинка 4 из 410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50206" cy="66530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142852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772816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Чудеса своими руками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4581128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Проект подготовили и реализовали дети, родители и воспитатели группы «Подсолнухи»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88640"/>
            <a:ext cx="5382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«Центр развития ребенка - детский сад №28 «Огонек» 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12776"/>
            <a:ext cx="788611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реализуется по нескольким направлениям: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с детьми (экспериментирование, беседы, дидактические игры и др.)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Непосредственная образовательная деятельность</a:t>
            </a:r>
          </a:p>
          <a:p>
            <a:pPr marL="514350" indent="-514350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14350" indent="-51435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Всю работу по реализации данного проекта можно</a:t>
            </a:r>
          </a:p>
          <a:p>
            <a:pPr marL="514350" indent="-51435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разделить на три этапа:</a:t>
            </a:r>
          </a:p>
          <a:p>
            <a:pPr marL="514350" indent="-514350">
              <a:buFontTx/>
              <a:buChar char="-"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подготовительный;</a:t>
            </a:r>
          </a:p>
          <a:p>
            <a:pPr marL="514350" indent="-514350">
              <a:buFontTx/>
              <a:buChar char="-"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основной;</a:t>
            </a:r>
          </a:p>
          <a:p>
            <a:pPr marL="514350" indent="-514350">
              <a:buFontTx/>
              <a:buChar char="-"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</a:p>
          <a:p>
            <a:pPr marL="514350" indent="-514350">
              <a:buNone/>
            </a:pP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620689"/>
            <a:ext cx="5958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реализации проекта: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3101474" cy="57606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Участники: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500174"/>
            <a:ext cx="3601540" cy="84870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 lvl="8">
              <a:buFont typeface="Wingdings" pitchFamily="2" charset="2"/>
              <a:buChar char="v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Дети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Картинка 86 из 953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14488"/>
            <a:ext cx="4476748" cy="44862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2924944"/>
            <a:ext cx="25922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Сроки: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месяц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365104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краткосрочный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4911824"/>
          </a:xfrm>
        </p:spPr>
        <p:txBody>
          <a:bodyPr>
            <a:norm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Беседа о Традициях празднования Нового года, о новогодних игрушках, их разнообразии, рассматривание игрушек. </a:t>
            </a: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Вызвать интерес к изготовлению игрушек. Стимулировать детей к решению проблемы, из чего можно сделать елочные игрушки, чтобы украсить елку.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Экспериментирование «Как из воды и красок сделать игрушку», «Как из ниток сделать игрушку»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Дидактическая игра «Разрезные картинки» или «Ёлочные игрушки разбились»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Составление рассказа о своей игрушке и презентация ее в группе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Выставка «Новогодняя игрушка» в холле детского сада</a:t>
            </a: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76673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включает в себя следующие мероприятия: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04088"/>
            <a:ext cx="6408712" cy="4926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Презентация своих работ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30" name="Picture 6" descr="C:\Users\Роман\Desktop\5 ГРУППА 2014-2015\20141219091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996952"/>
            <a:ext cx="3744416" cy="3571703"/>
          </a:xfrm>
          <a:prstGeom prst="rect">
            <a:avLst/>
          </a:prstGeom>
          <a:noFill/>
        </p:spPr>
      </p:pic>
      <p:pic>
        <p:nvPicPr>
          <p:cNvPr id="9" name="Picture 3" descr="C:\Users\Роман\Desktop\5 ГРУППА 2014-2015\2014121912292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2229299" cy="2564904"/>
          </a:xfrm>
          <a:prstGeom prst="rect">
            <a:avLst/>
          </a:prstGeom>
          <a:noFill/>
        </p:spPr>
      </p:pic>
      <p:pic>
        <p:nvPicPr>
          <p:cNvPr id="10" name="Picture 4" descr="C:\Users\Роман\Desktop\5 ГРУППА 2014-2015\20141219122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124744"/>
            <a:ext cx="1712789" cy="3044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268760"/>
            <a:ext cx="5832648" cy="324036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Наши работы очень красивы и разнообразны…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соленого теста</a:t>
            </a:r>
            <a:endParaRPr lang="ru-RU" dirty="0"/>
          </a:p>
        </p:txBody>
      </p:sp>
      <p:pic>
        <p:nvPicPr>
          <p:cNvPr id="2052" name="Picture 4" descr="C:\Users\Роман\Desktop\X6Zny1tk8e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3669970" cy="2319536"/>
          </a:xfrm>
          <a:prstGeom prst="rect">
            <a:avLst/>
          </a:prstGeom>
          <a:noFill/>
        </p:spPr>
      </p:pic>
      <p:pic>
        <p:nvPicPr>
          <p:cNvPr id="2053" name="Picture 5" descr="C:\Users\Роман\Desktop\AoXmc7kG3T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2934785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499176" cy="13704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 ватных дисков и  палочек</a:t>
            </a:r>
            <a:endParaRPr lang="ru-RU" dirty="0"/>
          </a:p>
        </p:txBody>
      </p:sp>
      <p:pic>
        <p:nvPicPr>
          <p:cNvPr id="3074" name="Picture 2" descr="C:\Users\Роман\Desktop\Kmuf5ztuFd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2499064" cy="4389437"/>
          </a:xfrm>
          <a:prstGeom prst="rect">
            <a:avLst/>
          </a:prstGeom>
          <a:noFill/>
        </p:spPr>
      </p:pic>
      <p:pic>
        <p:nvPicPr>
          <p:cNvPr id="3075" name="Picture 3" descr="C:\Users\Роман\Desktop\5_Avqv0d2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068960"/>
            <a:ext cx="2952328" cy="1886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715200" cy="722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 мишуры и  бумаги для подарков</a:t>
            </a:r>
            <a:endParaRPr lang="ru-RU" dirty="0"/>
          </a:p>
        </p:txBody>
      </p:sp>
      <p:pic>
        <p:nvPicPr>
          <p:cNvPr id="4098" name="Picture 2" descr="C:\Users\Роман\Desktop\cGca308Z24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3281492" cy="4005064"/>
          </a:xfrm>
          <a:prstGeom prst="rect">
            <a:avLst/>
          </a:prstGeom>
          <a:noFill/>
        </p:spPr>
      </p:pic>
      <p:pic>
        <p:nvPicPr>
          <p:cNvPr id="4099" name="Picture 3" descr="C:\Users\Роман\Desktop\nc4Bi3bSa4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3456384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04088"/>
            <a:ext cx="7283152" cy="1140736"/>
          </a:xfrm>
        </p:spPr>
        <p:txBody>
          <a:bodyPr/>
          <a:lstStyle/>
          <a:p>
            <a:r>
              <a:rPr lang="ru-RU" dirty="0" smtClean="0"/>
              <a:t>Из ниток и лент</a:t>
            </a:r>
            <a:endParaRPr lang="ru-RU" dirty="0"/>
          </a:p>
        </p:txBody>
      </p:sp>
      <p:pic>
        <p:nvPicPr>
          <p:cNvPr id="5122" name="Picture 2" descr="C:\Users\Роман\Desktop\_BzQk2n1Fi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2469058" cy="4389437"/>
          </a:xfrm>
          <a:prstGeom prst="rect">
            <a:avLst/>
          </a:prstGeom>
          <a:noFill/>
        </p:spPr>
      </p:pic>
      <p:pic>
        <p:nvPicPr>
          <p:cNvPr id="5123" name="Picture 3" descr="C:\Users\Роман\Desktop\ZF0XU_s_xx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88840"/>
            <a:ext cx="2410795" cy="4248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пластилина</a:t>
            </a:r>
            <a:endParaRPr lang="ru-RU" dirty="0"/>
          </a:p>
        </p:txBody>
      </p:sp>
      <p:pic>
        <p:nvPicPr>
          <p:cNvPr id="6146" name="Picture 2" descr="C:\Users\Роман\Desktop\Ed0CilgnIs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8690" y="1935163"/>
            <a:ext cx="4586619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352928" cy="51589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Краткая аннотация проекта</a:t>
            </a: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 направлен на удовлетворение потребности детей в активной, совместной творческой деятельности, в стремлении сделать что-то своими руками, развивает у детей и родителей творческое и конструктивное мышление.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4824536" cy="14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 бумаги и картона</a:t>
            </a:r>
            <a:endParaRPr lang="ru-RU" dirty="0"/>
          </a:p>
        </p:txBody>
      </p:sp>
      <p:pic>
        <p:nvPicPr>
          <p:cNvPr id="7170" name="Picture 2" descr="C:\Users\Роман\Desktop\I9dsnNSCG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2925553" cy="2679576"/>
          </a:xfrm>
          <a:prstGeom prst="rect">
            <a:avLst/>
          </a:prstGeom>
          <a:noFill/>
        </p:spPr>
      </p:pic>
      <p:pic>
        <p:nvPicPr>
          <p:cNvPr id="7171" name="Picture 3" descr="C:\Users\Роман\Desktop\B9X-G0yH8J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628800"/>
            <a:ext cx="3110756" cy="2784453"/>
          </a:xfrm>
          <a:prstGeom prst="rect">
            <a:avLst/>
          </a:prstGeom>
          <a:noFill/>
        </p:spPr>
      </p:pic>
      <p:pic>
        <p:nvPicPr>
          <p:cNvPr id="6" name="Picture 3" descr="C:\Users\Роман\Desktop\5 ГРУППА 2014-2015\2014121912292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077072"/>
            <a:ext cx="2229299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704088"/>
            <a:ext cx="5194920" cy="1212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 природного материала</a:t>
            </a:r>
            <a:endParaRPr lang="ru-RU" dirty="0"/>
          </a:p>
        </p:txBody>
      </p:sp>
      <p:pic>
        <p:nvPicPr>
          <p:cNvPr id="8194" name="Picture 2" descr="C:\Users\Роман\Desktop\hUzB7NueA-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2469058" cy="4389437"/>
          </a:xfrm>
          <a:prstGeom prst="rect">
            <a:avLst/>
          </a:prstGeom>
          <a:noFill/>
        </p:spPr>
      </p:pic>
      <p:pic>
        <p:nvPicPr>
          <p:cNvPr id="8195" name="Picture 3" descr="C:\Users\Роман\Desktop\ikloINub0g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212976"/>
            <a:ext cx="5076056" cy="2855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80920" cy="55598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проекта: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познакомились с разнообразием новогодних игрушек и материалов, из которых их можно изготовить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проявили интерес к рассматриванию своих работ и работ своих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одногруппников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Усовершенствовались художественно-эстетические способности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Получили опыт презентации своей работы.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Украшение группы и холла детского сада и создание праздничного настроения!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3284984"/>
            <a:ext cx="3240360" cy="3312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  Грачева А.Н.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L:\Новая папка\DSC_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378042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1860752"/>
            <a:ext cx="828680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Новый год – самый любимый, чудесный семейный праздник. Праздник с волшебными превращениями и подарками Деда Мороза. Что такое «Новый год? Кто его придумал? Для чего нужны новогодние игрушки? Какие бывают?»  Разобраться в этом поможет работа, осуществляемая в ходе реализации проекта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Чудеса своими руками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96752"/>
            <a:ext cx="5698976" cy="4968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Всем известно, что самый любимый праздник детей – это Новый год. Предновогодняя суета, письма Деду Морозу, украшение дома игрушками, долгожданные подарки под елкой, веселый праздник в семейном кругу, атмосфера теплоты – все это не сравнится даже с Днем рождения. Но в результате опроса у родителей  выяснилось многие не знают про новогодние традиции и приметы, большинство родителей покупают   новогодние игрушки.</a:t>
            </a:r>
          </a:p>
        </p:txBody>
      </p:sp>
      <p:pic>
        <p:nvPicPr>
          <p:cNvPr id="4" name="Picture 2" descr="Картинка 571 из 953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960000">
            <a:off x="5738492" y="4336878"/>
            <a:ext cx="3067644" cy="2185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678768" cy="53438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Проблемные вопросы: 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- Какой материал может быть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использован при изготовлении ёлочной игрушки?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- Как можно сделать елочную игрушку своими руками?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- Какой материал лучше взять для основы будущей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игрушки?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- Какие материалы подойдут для оформления?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Картинка 335 из 410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548680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 проекта </a:t>
            </a: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3140968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Приобщение к культуре новогоднего праздника, его традициям; развитие художественно-эстетического отношения к окружающей действительности, обогащение детских впечатлений. Привлечение родителей в создание новогодних игрушек  совместно с детьми.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972452" cy="10715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разнообразием новогодних игрушек и традицией украшать новогоднюю елку.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художественно-эстетических способности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Способствовать взаимодействию детей и родителей в изготовлении новогодних игрушек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Развивать экспериментальную деятельность детей в ходе выбора материала для игрушки.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Развивать речь детей в ходе презентации своей работы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Создание  новогодних игрушек, изготовленных совместно с родителями дома своими руками.</a:t>
            </a:r>
          </a:p>
          <a:p>
            <a:r>
              <a:rPr lang="ru-RU" dirty="0" smtClean="0"/>
              <a:t>2. Рассказы детей об изготовлении игрушек в семье.</a:t>
            </a:r>
          </a:p>
          <a:p>
            <a:r>
              <a:rPr lang="ru-RU" dirty="0" smtClean="0"/>
              <a:t>3. Украшение детьми группы и детского сада  своими игрушками.</a:t>
            </a:r>
          </a:p>
          <a:p>
            <a:r>
              <a:rPr lang="ru-RU" dirty="0" smtClean="0"/>
              <a:t>4. Улучшение работы по взаимодействию с родителями, активизация позиции родителей как участников педагогического процесса.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3101474" cy="57606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Участники: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500174"/>
            <a:ext cx="3601540" cy="84870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 lvl="8">
              <a:buFont typeface="Wingdings" pitchFamily="2" charset="2"/>
              <a:buChar char="v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Дети</a:t>
            </a:r>
          </a:p>
          <a:p>
            <a:pPr>
              <a:buFont typeface="Wingdings" pitchFamily="2" charset="2"/>
              <a:buChar char="v"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Картинка 86 из 953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14488"/>
            <a:ext cx="4476748" cy="44862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2924944"/>
            <a:ext cx="25922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Сроки: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месяц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365104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краткосрочный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668</TotalTime>
  <Words>643</Words>
  <Application>Microsoft Office PowerPoint</Application>
  <PresentationFormat>Экран (4:3)</PresentationFormat>
  <Paragraphs>93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Слайд 1</vt:lpstr>
      <vt:lpstr>Слайд 2</vt:lpstr>
      <vt:lpstr>Актуальность:</vt:lpstr>
      <vt:lpstr>Проблема:</vt:lpstr>
      <vt:lpstr>Слайд 5</vt:lpstr>
      <vt:lpstr>Слайд 6</vt:lpstr>
      <vt:lpstr>Задачи:</vt:lpstr>
      <vt:lpstr>Ожидаемый результат:</vt:lpstr>
      <vt:lpstr>Участники:</vt:lpstr>
      <vt:lpstr>Слайд 10</vt:lpstr>
      <vt:lpstr>Участники:</vt:lpstr>
      <vt:lpstr>Слайд 12</vt:lpstr>
      <vt:lpstr>Презентация своих работ</vt:lpstr>
      <vt:lpstr>Наши работы очень красивы и разнообразны…</vt:lpstr>
      <vt:lpstr>Из соленого теста</vt:lpstr>
      <vt:lpstr>Из ватных дисков и  палочек</vt:lpstr>
      <vt:lpstr>Из мишуры и  бумаги для подарков</vt:lpstr>
      <vt:lpstr>Из ниток и лент</vt:lpstr>
      <vt:lpstr>Из пластилина</vt:lpstr>
      <vt:lpstr>Из бумаги и картона</vt:lpstr>
      <vt:lpstr>Из природного материала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Человек</dc:creator>
  <cp:lastModifiedBy>Роман</cp:lastModifiedBy>
  <cp:revision>59</cp:revision>
  <dcterms:modified xsi:type="dcterms:W3CDTF">2015-05-13T15:24:53Z</dcterms:modified>
</cp:coreProperties>
</file>