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5231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BCDED-24E9-4052-BDF6-218AAC48860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4E859-4549-491C-B38D-D6E6D3C7938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6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8828"/>
            <a:ext cx="42707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Творческая мастерская :</a:t>
            </a:r>
            <a:endParaRPr lang="ru-RU" sz="2800" i="1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« </a:t>
            </a:r>
            <a:r>
              <a:rPr lang="ru-RU" sz="2800" i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На радость бабушке</a:t>
            </a:r>
            <a:endParaRPr lang="ru-RU" sz="2800" i="1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r>
              <a:rPr lang="ru-RU" sz="2800" i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р</a:t>
            </a:r>
            <a:r>
              <a:rPr lang="ru-RU" sz="2800" i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ябиновые бусы</a:t>
            </a:r>
            <a:r>
              <a:rPr lang="ru-RU" sz="2800" i="1" dirty="0" smtClean="0">
                <a:solidFill>
                  <a:srgbClr val="FF0000"/>
                </a:solidFill>
              </a:rPr>
              <a:t>»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396335"/>
            <a:ext cx="5215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Гр № 5 Беляева Т.А. </a:t>
            </a:r>
            <a:r>
              <a:rPr lang="ru-RU" sz="2400" i="1" dirty="0" err="1" smtClean="0">
                <a:solidFill>
                  <a:srgbClr val="FF0000"/>
                </a:solidFill>
              </a:rPr>
              <a:t>Томащук</a:t>
            </a:r>
            <a:r>
              <a:rPr lang="ru-RU" sz="2400" i="1" dirty="0" smtClean="0">
                <a:solidFill>
                  <a:srgbClr val="FF0000"/>
                </a:solidFill>
              </a:rPr>
              <a:t> Е.А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2019 г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2"/>
            <a:ext cx="9144000" cy="6863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28800"/>
            <a:ext cx="5328592" cy="3996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50" y="260648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  <a:latin typeface="Bahnschrift" panose="020B0502040204020203" charset="0"/>
              </a:rPr>
              <a:t>Как же бабушку поздравить, что же ей преподнести?</a:t>
            </a:r>
            <a:br>
              <a:rPr lang="ru-RU" sz="2000" i="1" dirty="0">
                <a:solidFill>
                  <a:srgbClr val="FF0000"/>
                </a:solidFill>
                <a:latin typeface="Bahnschrift" panose="020B0502040204020203" charset="0"/>
              </a:rPr>
            </a:br>
            <a:r>
              <a:rPr lang="ru-RU" sz="2000" i="1" dirty="0">
                <a:solidFill>
                  <a:srgbClr val="FF0000"/>
                </a:solidFill>
                <a:latin typeface="Bahnschrift" panose="020B0502040204020203" charset="0"/>
              </a:rPr>
              <a:t>Что в день матери подарят её дочки и сынки?</a:t>
            </a:r>
            <a:br>
              <a:rPr lang="ru-RU" sz="2000" i="1" dirty="0">
                <a:solidFill>
                  <a:srgbClr val="FF0000"/>
                </a:solidFill>
                <a:latin typeface="Bahnschrift" panose="020B0502040204020203" charset="0"/>
              </a:rPr>
            </a:br>
            <a:r>
              <a:rPr lang="ru-RU" sz="2000" i="1" dirty="0">
                <a:solidFill>
                  <a:srgbClr val="FF0000"/>
                </a:solidFill>
                <a:latin typeface="Bahnschrift" panose="020B0502040204020203" charset="0"/>
              </a:rPr>
              <a:t>Нам внучатам очень дорог  глаз усталых её взгляд.</a:t>
            </a:r>
            <a:br>
              <a:rPr lang="ru-RU" sz="2000" i="1" dirty="0">
                <a:solidFill>
                  <a:srgbClr val="FF0000"/>
                </a:solidFill>
                <a:latin typeface="Bahnschrift" panose="020B0502040204020203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Bahnschrift" panose="020B0502040204020203" charset="0"/>
              </a:rPr>
              <a:t>Красные бусы </a:t>
            </a:r>
            <a:r>
              <a:rPr lang="ru-RU" sz="2000" i="1" dirty="0">
                <a:solidFill>
                  <a:srgbClr val="FF0000"/>
                </a:solidFill>
                <a:latin typeface="Bahnschrift" panose="020B0502040204020203" charset="0"/>
              </a:rPr>
              <a:t>из рябины пусть украсят  её наряд.</a:t>
            </a:r>
            <a:endParaRPr lang="ru-RU" sz="2000" i="1" dirty="0">
              <a:solidFill>
                <a:srgbClr val="FF0000"/>
              </a:solidFill>
              <a:latin typeface="Bahnschrift" panose="020B05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" y="57629"/>
            <a:ext cx="9144000" cy="6863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19972" y="2960948"/>
            <a:ext cx="3168351" cy="2376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50271" y="2944734"/>
            <a:ext cx="3211585" cy="2408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2574" y="938337"/>
            <a:ext cx="6923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Bahnschrift" panose="020B0502040204020203" charset="0"/>
              </a:rPr>
              <a:t>Изучив технику безопасности при работе с иголкой, дети с желанием</a:t>
            </a:r>
            <a:endParaRPr lang="ru-RU" i="1" dirty="0" smtClean="0">
              <a:solidFill>
                <a:srgbClr val="FF0000"/>
              </a:solidFill>
              <a:latin typeface="Bahnschrift" panose="020B0502040204020203" charset="0"/>
            </a:endParaRPr>
          </a:p>
          <a:p>
            <a:r>
              <a:rPr lang="ru-RU" i="1" dirty="0">
                <a:solidFill>
                  <a:srgbClr val="FF0000"/>
                </a:solidFill>
                <a:latin typeface="Bahnschrift" panose="020B0502040204020203" charset="0"/>
              </a:rPr>
              <a:t>п</a:t>
            </a:r>
            <a:r>
              <a:rPr lang="ru-RU" i="1" dirty="0" smtClean="0">
                <a:solidFill>
                  <a:srgbClr val="FF0000"/>
                </a:solidFill>
                <a:latin typeface="Bahnschrift" panose="020B0502040204020203" charset="0"/>
              </a:rPr>
              <a:t>ринялись за дело. Умея работать с иголкой, одно удовольствие</a:t>
            </a:r>
            <a:endParaRPr lang="ru-RU" i="1" dirty="0" smtClean="0">
              <a:solidFill>
                <a:srgbClr val="FF0000"/>
              </a:solidFill>
              <a:latin typeface="Bahnschrift" panose="020B0502040204020203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Bahnschrift" panose="020B0502040204020203" charset="0"/>
              </a:rPr>
              <a:t>  брать в руки рябину, чувствовать её запах, дети были  сосредоточены </a:t>
            </a:r>
            <a:endParaRPr lang="ru-RU" i="1" dirty="0" smtClean="0">
              <a:solidFill>
                <a:srgbClr val="FF0000"/>
              </a:solidFill>
              <a:latin typeface="Bahnschrift" panose="020B0502040204020203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Bahnschrift" panose="020B0502040204020203" charset="0"/>
              </a:rPr>
              <a:t>и очень старательны  ведь это подарок!!!</a:t>
            </a:r>
            <a:endParaRPr lang="ru-RU" i="1" dirty="0">
              <a:solidFill>
                <a:srgbClr val="FF0000"/>
              </a:solidFill>
              <a:latin typeface="Bahnschrift" panose="020B05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2" y="3609"/>
            <a:ext cx="9144000" cy="6804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11789" y="1572986"/>
            <a:ext cx="3585931" cy="2689448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3212976"/>
            <a:ext cx="3263042" cy="2447281"/>
          </a:xfrm>
        </p:spPr>
      </p:pic>
      <p:sp>
        <p:nvSpPr>
          <p:cNvPr id="2" name="TextBox 1"/>
          <p:cNvSpPr txBox="1"/>
          <p:nvPr/>
        </p:nvSpPr>
        <p:spPr>
          <a:xfrm>
            <a:off x="547035" y="1286494"/>
            <a:ext cx="39998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При работе с иголкой  у детей  развивается </a:t>
            </a:r>
            <a:endParaRPr lang="ru-RU" sz="2000" i="1" dirty="0" smtClean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мелкая моторика, ловкость движения</a:t>
            </a:r>
            <a:endParaRPr lang="ru-RU" sz="2000" i="1" dirty="0" smtClean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пальцев,  аккуратность,  внимательность,</a:t>
            </a:r>
            <a:endParaRPr lang="ru-RU" sz="2000" i="1" dirty="0" smtClean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мышление.  </a:t>
            </a:r>
            <a:r>
              <a:rPr lang="ru-RU" sz="2000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</a:t>
            </a:r>
            <a:r>
              <a:rPr lang="ru-RU" sz="2000" i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асштаб подарка воодушевил</a:t>
            </a:r>
            <a:endParaRPr lang="ru-RU" sz="2000" i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детей  к творчеству , старались все.</a:t>
            </a:r>
            <a:endParaRPr lang="ru-RU" sz="2000" i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8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94202" y="1541524"/>
            <a:ext cx="5127387" cy="3845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5164" y="6058162"/>
            <a:ext cx="5870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Благодарим за внимание !!!!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950" y="171068"/>
            <a:ext cx="903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Результат всех порадовал: и детей и наших любимых бабушек!!!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WPS Presentation</Application>
  <PresentationFormat>Экран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SimSun</vt:lpstr>
      <vt:lpstr>Wingdings</vt:lpstr>
      <vt:lpstr>Bahnschrift SemiBold</vt:lpstr>
      <vt:lpstr>Bahnschrift</vt:lpstr>
      <vt:lpstr>Bahnschrift SemiBold Condensed</vt:lpstr>
      <vt:lpstr>Calibri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Вадим и Света</cp:lastModifiedBy>
  <cp:revision>19</cp:revision>
  <dcterms:created xsi:type="dcterms:W3CDTF">2020-01-15T08:56:00Z</dcterms:created>
  <dcterms:modified xsi:type="dcterms:W3CDTF">2020-02-03T10:52:02Z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