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FB5C-49AC-4367-ACD9-7C4FAB0114C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EFB4D-392C-44B1-B451-B2CE368CF3F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8520" y="0"/>
            <a:ext cx="9361040" cy="69393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76470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628800"/>
            <a:ext cx="4248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2060"/>
                </a:solidFill>
              </a:rPr>
              <a:t>Мы малыши – подсолнушки!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Мы встретились под «Солнышком»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Пока ещё росточки, но ждут нас чудеса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И тайны, без сомнения,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Забавы, приключения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5229200"/>
            <a:ext cx="3160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Воспитатели №5 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Томащук</a:t>
            </a:r>
            <a:r>
              <a:rPr lang="ru-RU" sz="2000" b="1" i="1" dirty="0" smtClean="0">
                <a:solidFill>
                  <a:srgbClr val="002060"/>
                </a:solidFill>
              </a:rPr>
              <a:t> Е.А 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Беляеева</a:t>
            </a:r>
            <a:r>
              <a:rPr lang="ru-RU" sz="2000" b="1" i="1" dirty="0" smtClean="0">
                <a:solidFill>
                  <a:srgbClr val="002060"/>
                </a:solidFill>
              </a:rPr>
              <a:t> Т.А 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6244863"/>
            <a:ext cx="2033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Бердск 2019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47112"/>
            <a:ext cx="6660232" cy="4995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 rot="10800000" flipV="1">
            <a:off x="971600" y="5342997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Мы маленькие солнышки, 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Душистые подсолнушки 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Девиз наш как у солнышка 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«Светить ,светить ,светить</a:t>
            </a:r>
            <a:r>
              <a:rPr lang="ru-RU" dirty="0" smtClean="0">
                <a:solidFill>
                  <a:srgbClr val="002060"/>
                </a:solidFill>
              </a:rPr>
              <a:t> !»</a:t>
            </a:r>
            <a:r>
              <a:rPr lang="ru-RU" dirty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3136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4664"/>
            <a:ext cx="3912435" cy="2934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963" y="2996952"/>
            <a:ext cx="4427984" cy="3320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3528" y="3908322"/>
            <a:ext cx="38254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«Наши мамы постарались ,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изготовили чудесные шапочки –подсолнушков «.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41671" y="7374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6682"/>
            <a:ext cx="3816424" cy="28623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329" y="3429000"/>
            <a:ext cx="4283968" cy="32129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332656"/>
            <a:ext cx="2211710" cy="2948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95" y="3861048"/>
            <a:ext cx="2818073" cy="2113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09" y="-9382"/>
            <a:ext cx="9156509" cy="703878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WPS Presentation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11</cp:revision>
  <dcterms:created xsi:type="dcterms:W3CDTF">2019-12-05T03:28:00Z</dcterms:created>
  <dcterms:modified xsi:type="dcterms:W3CDTF">2020-02-03T10:22:13Z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