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58" r:id="rId4"/>
    <p:sldId id="259" r:id="rId5"/>
    <p:sldId id="260" r:id="rId6"/>
    <p:sldId id="257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85ADB-1465-4FCF-8D1B-E067E37D3CEE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B2AF-2D09-4280-84D1-4F6D53786F2B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86FF5-F8D9-486E-9E44-736003108BC3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A2045-E55B-4F6F-9ED0-98CAFA5170AB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FE624-7DB5-4934-AB77-7D072F4CCF9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0BCA8-DCE3-4C1C-ABCE-3C8E576003E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80" y="-1270"/>
            <a:ext cx="9161145" cy="68586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5677" y="561762"/>
            <a:ext cx="4846320" cy="1568450"/>
          </a:xfrm>
          <a:prstGeom prst="rect">
            <a:avLst/>
          </a:prstGeom>
          <a:solidFill>
            <a:schemeClr val="bg1">
              <a:lumMod val="95000"/>
              <a:alpha val="54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«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Поход в осенний лес»</a:t>
            </a:r>
            <a:endParaRPr lang="ru-RU" sz="3200" dirty="0" smtClean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Воспитатели группы №5</a:t>
            </a:r>
            <a:endParaRPr lang="ru-RU" sz="3200" dirty="0" smtClean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Томащук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Е.А ,Беляева Т.А </a:t>
            </a:r>
            <a:r>
              <a:rPr lang="ru-RU" sz="3200" dirty="0" smtClean="0">
                <a:solidFill>
                  <a:srgbClr val="FF0000"/>
                </a:solidFill>
                <a:latin typeface="Bahnschrift Light Condensed" panose="020B0502040204020203" pitchFamily="34" charset="0"/>
              </a:rPr>
              <a:t>  </a:t>
            </a:r>
            <a:endParaRPr lang="ru-RU" sz="3200" dirty="0">
              <a:solidFill>
                <a:srgbClr val="FF000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63168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Бердск 2019 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80" y="237649"/>
            <a:ext cx="7560840" cy="5670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32656"/>
            <a:ext cx="7357325" cy="5517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28" y="-4868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79" y="129255"/>
            <a:ext cx="3477497" cy="26081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256" y="105635"/>
            <a:ext cx="4720644" cy="26553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794" y="3114130"/>
            <a:ext cx="3473531" cy="23156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059787" y="3589867"/>
            <a:ext cx="3360425" cy="2520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44256" y="3169814"/>
            <a:ext cx="2111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Свежий воздух радует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 к подвижным играм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располагает . 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59" y="195307"/>
            <a:ext cx="4151617" cy="3113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645023"/>
            <a:ext cx="4248472" cy="304079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4166" y="195308"/>
            <a:ext cx="4151616" cy="3113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5092289" y="4061478"/>
            <a:ext cx="3635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Ну какой же поход  без пикника на свежем воздухе.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2852936"/>
            <a:ext cx="67698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Спасибо за внимание !</a:t>
            </a:r>
            <a:endParaRPr lang="ru-RU" sz="4800" b="1" i="1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WPS Presentation</Application>
  <PresentationFormat>Экран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Bahnschrift Light Condensed</vt:lpstr>
      <vt:lpstr>Calibri</vt:lpstr>
      <vt:lpstr>Microsoft YaHei</vt:lpstr>
      <vt:lpstr/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Вадим и Света</cp:lastModifiedBy>
  <cp:revision>10</cp:revision>
  <dcterms:created xsi:type="dcterms:W3CDTF">2019-12-03T06:18:00Z</dcterms:created>
  <dcterms:modified xsi:type="dcterms:W3CDTF">2020-02-03T10:34:45Z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1049-11.2.0.9144</vt:lpwstr>
  </property>
</Properties>
</file>