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74" r:id="rId12"/>
    <p:sldId id="265" r:id="rId13"/>
    <p:sldId id="275" r:id="rId14"/>
    <p:sldId id="269" r:id="rId15"/>
    <p:sldId id="270" r:id="rId16"/>
    <p:sldId id="271" r:id="rId17"/>
    <p:sldId id="266" r:id="rId18"/>
    <p:sldId id="276" r:id="rId19"/>
    <p:sldId id="267" r:id="rId20"/>
    <p:sldId id="278" r:id="rId21"/>
    <p:sldId id="268" r:id="rId22"/>
    <p:sldId id="272" r:id="rId23"/>
    <p:sldId id="27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5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6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19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2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1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1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3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6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2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4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3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031" y="1988840"/>
            <a:ext cx="713921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Активные формы и методы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аботы с родителями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группа №5 «Подсолнушки»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657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78391"/>
            <a:ext cx="7344815" cy="558691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Молодцы! Давайте вместе с зайчатами сделаем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физминутку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Пока мы прыгали и скакали, не заметили, как набежали тучи и пошел сильный дождь. Но нам не страшен дождь, мы наденем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«сапожки».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Крышки пальчики обули, смело в них они шагнули. И пошли по переулку, на веселую прогулку. Пальцы – словно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балеринки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, но одетые в ботинки, каждый пальчик – будто ножка. только шаркает немножко.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Вот и дождик прошел,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«сапожки»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сняли и по кочкам зашагали.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Пальцеход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Ходит цапля по болоту, на прогулку, на работу. Очень нужно цапле там взять еду своим птенцам.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(обратить внимание, чтобы ребенок «наступал» указательным пальцем и средним на каждый ударный слог стиха).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Ребята, а вы знаете сказку «Золушка» Какая она была? Трудолюбивая. Каждая девочка мечтала стать Золушкой. А вы хотите стать Золушкой? Выходите Золушки. (3-5 девочек)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7058744" cy="5003130"/>
          </a:xfrm>
        </p:spPr>
      </p:pic>
    </p:spTree>
    <p:extLst>
      <p:ext uri="{BB962C8B-B14F-4D97-AF65-F5344CB8AC3E}">
        <p14:creationId xmlns:p14="http://schemas.microsoft.com/office/powerpoint/2010/main" val="35186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4110"/>
            <a:ext cx="7346776" cy="61172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блюдца я беру горошки, словно птица клювом крошки. И полны мои ладошки – руки держат все горошки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(отделить «бриллианты» от фасоли). 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Ребята, кто хочет побывать в роли зайчика и ёжика? (два ребенка встают друг против друга в руках чётки из бус, берут чётки за края и перебирают одновременно с обоих концов).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Заяц и ёж навстречу друг другу, шли по дорожке, по полю, по лугу. Встретились и разбежались они. Быстро бежали – поди догони!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Вот какими ловкими у нас оказались ёжик с зайчиком. Они дошли одновременно друг к другу. </a:t>
            </a:r>
          </a:p>
        </p:txBody>
      </p:sp>
    </p:spTree>
    <p:extLst>
      <p:ext uri="{BB962C8B-B14F-4D97-AF65-F5344CB8AC3E}">
        <p14:creationId xmlns:p14="http://schemas.microsoft.com/office/powerpoint/2010/main" val="18056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914728" cy="4968552"/>
          </a:xfrm>
        </p:spPr>
      </p:pic>
    </p:spTree>
    <p:extLst>
      <p:ext uri="{BB962C8B-B14F-4D97-AF65-F5344CB8AC3E}">
        <p14:creationId xmlns:p14="http://schemas.microsoft.com/office/powerpoint/2010/main" val="34658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696744" cy="4896544"/>
          </a:xfrm>
        </p:spPr>
      </p:pic>
    </p:spTree>
    <p:extLst>
      <p:ext uri="{BB962C8B-B14F-4D97-AF65-F5344CB8AC3E}">
        <p14:creationId xmlns:p14="http://schemas.microsoft.com/office/powerpoint/2010/main" val="18837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840760" cy="4859114"/>
          </a:xfrm>
        </p:spPr>
      </p:pic>
    </p:spTree>
    <p:extLst>
      <p:ext uri="{BB962C8B-B14F-4D97-AF65-F5344CB8AC3E}">
        <p14:creationId xmlns:p14="http://schemas.microsoft.com/office/powerpoint/2010/main" val="36609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912768" cy="4787106"/>
          </a:xfrm>
        </p:spPr>
      </p:pic>
    </p:spTree>
    <p:extLst>
      <p:ext uri="{BB962C8B-B14F-4D97-AF65-F5344CB8AC3E}">
        <p14:creationId xmlns:p14="http://schemas.microsoft.com/office/powerpoint/2010/main" val="423313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5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416823" cy="5904656"/>
          </a:xfrm>
        </p:spPr>
        <p:txBody>
          <a:bodyPr>
            <a:normAutofit lnSpcReduction="10000"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 вас есть карточки. Я буду загадывать загадки, а ко мне выходит тот , у кого есть отгадка на карточке.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Поднимает великан груз тяжелый к облакам. А если станет душно, польёт себя из душа.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подражать слону, губы «хоботом» тяну, а теперь их отпускаю и на место возвращаю.(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сомкнутые губы вытянуть вперед и удерживать в таком положении до счета «пять».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ночью ходим, ходим днем, но никуда мы не уйдём.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Тик- так, тик- так, язычок качался так, словно маятник часов, ты в часы играть готов?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улыбнуться, открыть рот, тянуться языком попеременно, то к левому углу рта, то к правому 5-6 раз, зафиксировать язычок у края рта).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сосною у дорожки, кто стоит среди травы. Ножка есть, но нет сапожка, шляпка есть, нет головы.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20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840760" cy="4968552"/>
          </a:xfrm>
        </p:spPr>
      </p:pic>
    </p:spTree>
    <p:extLst>
      <p:ext uri="{BB962C8B-B14F-4D97-AF65-F5344CB8AC3E}">
        <p14:creationId xmlns:p14="http://schemas.microsoft.com/office/powerpoint/2010/main" val="6570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4110"/>
            <a:ext cx="7560839" cy="5685210"/>
          </a:xfrm>
        </p:spPr>
        <p:txBody>
          <a:bodyPr/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березкой, у дорожки, гриб растет на толстой ножке. Мимо мы пройти не сможем, гриб в лукошко мы положим.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(улыбнуться, открыть рот, « приклеить, присосать» язык к небу).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ты его отпустишь с поводка, улетит он от тебя за облака.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надул воздушный шарик, укусил его комарик, лопну шарик, не беда! Новый шар надую я. (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надуть одну щеку – сдуть, затем другую и сдуть; надуть одновременно  обе и сдуть).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в болоте вы её найдете, зелёная квакушка – кто это?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Подражаем мы лягушкам, тянем губы прямо к ушкам. Вы сейчас тяните губки, я увижу ваши зубки. Мы потянем – перестанем, и нисколько не устанем.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улыбнуться , показать сомкнутые зубки).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8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04664"/>
            <a:ext cx="6589199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Мастер-класс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«Пальчики учат говорить»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1340768"/>
            <a:ext cx="7274768" cy="457045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Специалисты в области детской психологии, логопедии уже давно установили, что уровень развития речи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находится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прямой зависимости от степени развития мелкой моторики рук. Доказано, что движение пальцев стимулирует развитие центральной нервной системы и ускоряет развитие речи ребёнка, поэтому постоянное развитие и укрепление мышц мелкой моторики необходимо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работе с детьми.       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Чем раньше начинается работа по развитию детской руки, тем быстрее и легче маленький человек овладевает  правильной речью. Но даже упущенные моменты подаются коррекции при умело спланированной системе упражнений, направленных на формирование мелкой моторики рук. 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70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912768" cy="5003130"/>
          </a:xfrm>
        </p:spPr>
      </p:pic>
    </p:spTree>
    <p:extLst>
      <p:ext uri="{BB962C8B-B14F-4D97-AF65-F5344CB8AC3E}">
        <p14:creationId xmlns:p14="http://schemas.microsoft.com/office/powerpoint/2010/main" val="29337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5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476672"/>
            <a:ext cx="7058744" cy="543455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я вам покажу упражнение, и думаю вы  сразу догадаетесь, кого я загадала. ( улыбнуться, широко открыть рот, щелкать языком громко и энергично).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весёлая лошадка, темная, как шоколадка. Язычком пощелкать громко, стук копыт услышать звонкий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 занятия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Молодцы ребята. Я убедилась в том, что ваш язычок и ваши пальчики очень хорошо дружат между собой. Вы четко и слаженно выполняли все задания. Я предлагаю вам построить «железную дорогу», которая приведет вас в страну знаний, где царит любовь, уважение, дружба, гармония. Вы все молодцы, мне было очень приятно с такими активными дружными помощниками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72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912768" cy="4931122"/>
          </a:xfrm>
        </p:spPr>
      </p:pic>
    </p:spTree>
    <p:extLst>
      <p:ext uri="{BB962C8B-B14F-4D97-AF65-F5344CB8AC3E}">
        <p14:creationId xmlns:p14="http://schemas.microsoft.com/office/powerpoint/2010/main" val="20622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7058744" cy="5147146"/>
          </a:xfrm>
        </p:spPr>
      </p:pic>
    </p:spTree>
    <p:extLst>
      <p:ext uri="{BB962C8B-B14F-4D97-AF65-F5344CB8AC3E}">
        <p14:creationId xmlns:p14="http://schemas.microsoft.com/office/powerpoint/2010/main" val="10103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4110"/>
            <a:ext cx="9865096" cy="50371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</a:p>
          <a:p>
            <a:pPr marL="0" indent="0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Цель мастер – класса: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системного педагогического опыта работы по развитию мелкой моторики у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дошкольников.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роста педагогического мастерства на основе рефлексии собственного педагогического опыта.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55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системой работы по развитию пальчиковой моторики у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совершенствования способностей участников мастер – класса в области развития мелкой моторики.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эмоционально – позитивную среду в группе.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416823" cy="54006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познакомиться поближе друг с другом, предлагаю поиграть. Вы друг другу  передаете мяч и каждый называет свое имя и придумывает на первый звук своего имени для себя определение. Например: «Уля – умная».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Молодцы ребята, в нашей компании есть и умные , и смелые  и надежные. 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-Ребята, а вы умеете считать? Давайте сейчас хором посчитаем. Послушайте внимательно задание. Как только вы услышите команду: «Вслух» - считаете вслух, команда «про себя»  - каждый считает про себя.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 нас получилась дружная, внимательная команда. Как мы умеем хорошо чувствовать друг друга. Вот мы и познакомились друг с другом поближе – посмотрели друг друга в глазка, подержали друг друга за руки. Здорово! Вы ребята оказались очень внимательными и находчивыми.</a:t>
            </a:r>
          </a:p>
        </p:txBody>
      </p:sp>
    </p:spTree>
    <p:extLst>
      <p:ext uri="{BB962C8B-B14F-4D97-AF65-F5344CB8AC3E}">
        <p14:creationId xmlns:p14="http://schemas.microsoft.com/office/powerpoint/2010/main" val="1646470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840760" cy="4931122"/>
          </a:xfrm>
        </p:spPr>
      </p:pic>
    </p:spTree>
    <p:extLst>
      <p:ext uri="{BB962C8B-B14F-4D97-AF65-F5344CB8AC3E}">
        <p14:creationId xmlns:p14="http://schemas.microsoft.com/office/powerpoint/2010/main" val="19200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812360" cy="583264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80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часть.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Ребята, а какое у нас сейчас время года? Давайте из пальчиков сделаем </a:t>
            </a:r>
            <a:r>
              <a:rPr lang="ru-RU" sz="8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«скворечники».</a:t>
            </a:r>
            <a:r>
              <a:rPr lang="ru-RU" sz="8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Скворец в скворечнике живет и песню звонкую поет.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Совсем недавно наша страна праздновала День Победы. Вы ходили на парад? На парад ходят с шарами. Упражнение  </a:t>
            </a:r>
            <a:r>
              <a:rPr lang="ru-RU" sz="8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«шарик». 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Надуваем быстро шарик, он становится большой. Вдруг шар лопнул, воздух – вышел, стал он тонкий и худой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Следующее задание упражнение </a:t>
            </a:r>
            <a:r>
              <a:rPr lang="ru-RU" sz="8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«крокодил». 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и обратите внимание на пальчики, которые работают. Глазки – указательный и мизинец, пасть – средний и большой. </a:t>
            </a:r>
          </a:p>
          <a:p>
            <a:r>
              <a:rPr lang="ru-RU" sz="8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Крокодил плывет по речке, выпучив свои глаза. Он зеленый весь, как тина, от  макушки до хвоста.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Молодцы, У вас действительно очень ловкие пальчики. А сейчас усложним задание. </a:t>
            </a:r>
            <a:endParaRPr lang="ru-RU" sz="8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09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78391"/>
            <a:ext cx="7560839" cy="53328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с «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бусинками».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Представьте, что вы козлята. Показываю упражнение.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козленка мяч бодали, и другим козлятам дали.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(меняют пальчики, обязательно после выполнения закрепить, какие пальчики были задействованы).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Сейчас я хочу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проверить,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знаете ли вы правую и левую руки.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Сверху левой, снизу правой, я его катаю браво.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Поверну, а ты проверь – сверху правая теперь!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Сейчас мы будем фокусниками, вы знаете кто это?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Ловко с мячиком играем, и предлоги называем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рукой и под рукой, из – под кисти на покой.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 вас не только ловкие пальчики, вы еще  хорошо знаете предлоги. А в футбол вы любите играть7 Давайте поиграем!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Поиграю я в футбол, и забью в ладоши гол!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4110"/>
            <a:ext cx="7416823" cy="604525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Молодцы, мы с вами сегодня побывали козлятами, фокусниками, футболистами. А сейчас отгадайте загадку, кем мы будем?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лужайке он важно бродит, из воды сухим выходит. носит красные ботинки, дарит мягкие перинки.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Представьте, что мы маленькие гусята.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проснулся, встал гусенок, пальцы щиплет он спросонок. Дай хозяйка корма мне, раньше, чем моей родне.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Прищепляем ногтевые фаланги пальцев (кроме большого) левой и правой руки.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Что, это за зверь такой?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Встал как столбик под сосной. И стоит среди травы – уши больше головы.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Приглашаю трех «зайчат»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полянке, на лужайке, целый день скакали зайки. И катались на траве, от хвоста и к голове. Долго зайки так скакали, но напрыгались, устали…. Мимо змеи проползали, « С добрым утром», - им сказали. Стала ладить и ласкать, всех зайчат, зайчиха мать</a:t>
            </a:r>
            <a:r>
              <a:rPr lang="ru-RU" b="1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</TotalTime>
  <Words>1464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Активные формы и методы работы с родителями группа №5 «Подсолнушки»</vt:lpstr>
      <vt:lpstr>Мастер-класс  «Пальчики учат говорить»</vt:lpstr>
      <vt:lpstr>Цель мастер – класса:  </vt:lpstr>
      <vt:lpstr>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формы и методы работы с родителями группа №5 «Подсолнушки»</dc:title>
  <dc:creator>Alex</dc:creator>
  <cp:lastModifiedBy>Administrator</cp:lastModifiedBy>
  <cp:revision>17</cp:revision>
  <dcterms:created xsi:type="dcterms:W3CDTF">2016-04-20T10:33:55Z</dcterms:created>
  <dcterms:modified xsi:type="dcterms:W3CDTF">2016-09-25T11:45:03Z</dcterms:modified>
</cp:coreProperties>
</file>