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5" r:id="rId5"/>
    <p:sldId id="266" r:id="rId6"/>
    <p:sldId id="289" r:id="rId7"/>
    <p:sldId id="279" r:id="rId8"/>
    <p:sldId id="282" r:id="rId9"/>
    <p:sldId id="290" r:id="rId10"/>
    <p:sldId id="283" r:id="rId11"/>
    <p:sldId id="286" r:id="rId12"/>
    <p:sldId id="287" r:id="rId13"/>
    <p:sldId id="291" r:id="rId14"/>
    <p:sldId id="288" r:id="rId15"/>
    <p:sldId id="281" r:id="rId16"/>
    <p:sldId id="29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med" advTm="2000">
    <p:plus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3B739-5C7B-4E11-8F10-795DDFF759A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9F139-38F5-49D9-9D31-CCBCF4BDE43C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2000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9.jpeg"/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2.jpeg"/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4.jpeg"/><Relationship Id="rId1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jpeg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rainbow-ppt-background-25.jpg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true"/>
          <p:nvPr/>
        </p:nvSpPr>
        <p:spPr>
          <a:xfrm>
            <a:off x="384810" y="1592580"/>
            <a:ext cx="83750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</a:rPr>
              <a:t>«СПОРТИВНЫЕ  ЗВЕЗДОЧКИ </a:t>
            </a:r>
            <a:endParaRPr lang="ru-RU" sz="3600" b="1" i="1" dirty="0" smtClean="0">
              <a:solidFill>
                <a:schemeClr val="bg1"/>
              </a:solidFill>
            </a:endParaRPr>
          </a:p>
          <a:p>
            <a:r>
              <a:rPr lang="ru-RU" sz="3600" b="1" i="1" dirty="0" smtClean="0">
                <a:solidFill>
                  <a:schemeClr val="bg1"/>
                </a:solidFill>
              </a:rPr>
              <a:t>              ГРУППЫ ПОДСОЛНУШКИ «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true"/>
          <p:nvPr/>
        </p:nvSpPr>
        <p:spPr>
          <a:xfrm>
            <a:off x="5364088" y="3068960"/>
            <a:ext cx="40324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Подготовили воспитатели  Томащук Е.А </a:t>
            </a:r>
            <a:endParaRPr lang="ru-RU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Беляева Т.А </a:t>
            </a:r>
            <a:endParaRPr lang="ru-RU" b="1" i="1" dirty="0" smtClean="0">
              <a:solidFill>
                <a:schemeClr val="bg1"/>
              </a:solidFill>
            </a:endParaRPr>
          </a:p>
          <a:p>
            <a:pPr algn="ctr"/>
            <a:endParaRPr lang="ru-RU" b="1" i="1" dirty="0">
              <a:solidFill>
                <a:schemeClr val="bg1"/>
              </a:solidFill>
            </a:endParaRPr>
          </a:p>
          <a:p>
            <a:pPr algn="ctr"/>
            <a:endParaRPr lang="ru-RU" b="1" i="1" dirty="0" smtClean="0">
              <a:solidFill>
                <a:schemeClr val="bg1"/>
              </a:solidFill>
            </a:endParaRPr>
          </a:p>
          <a:p>
            <a:pPr algn="ctr"/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true"/>
          <p:nvPr/>
        </p:nvSpPr>
        <p:spPr>
          <a:xfrm>
            <a:off x="2497083" y="6237312"/>
            <a:ext cx="2650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Бердск 2021 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4" name="Рисунок 3" descr="IMG-20201117-WA0019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84784"/>
            <a:ext cx="3327834" cy="4437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-20201117-WA0018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412776"/>
            <a:ext cx="3255825" cy="4341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true"/>
          <p:nvPr/>
        </p:nvSpPr>
        <p:spPr>
          <a:xfrm>
            <a:off x="827584" y="548680"/>
            <a:ext cx="64290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 smtClean="0">
                <a:solidFill>
                  <a:srgbClr val="7030A0"/>
                </a:solidFill>
              </a:rPr>
              <a:t>Радионов</a:t>
            </a:r>
            <a:r>
              <a:rPr lang="ru-RU" sz="2400" b="1" i="1" dirty="0" smtClean="0">
                <a:solidFill>
                  <a:srgbClr val="7030A0"/>
                </a:solidFill>
              </a:rPr>
              <a:t> Валера занимается карате 2 года, 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>
                <a:solidFill>
                  <a:srgbClr val="7030A0"/>
                </a:solidFill>
              </a:rPr>
              <a:t>з</a:t>
            </a:r>
            <a:r>
              <a:rPr lang="ru-RU" sz="2400" b="1" i="1" dirty="0" smtClean="0">
                <a:solidFill>
                  <a:srgbClr val="7030A0"/>
                </a:solidFill>
              </a:rPr>
              <a:t>ащитил желтый пояс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4" name="Рисунок 3" descr="IMG-20201117-WA0024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780928"/>
            <a:ext cx="2862318" cy="3816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-20210117-WA0047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1916832"/>
            <a:ext cx="2787774" cy="3717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-20210117-WA0056.jpg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168" y="1124744"/>
            <a:ext cx="2733768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true"/>
          <p:nvPr/>
        </p:nvSpPr>
        <p:spPr>
          <a:xfrm>
            <a:off x="611560" y="332656"/>
            <a:ext cx="64807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rgbClr val="7030A0"/>
                </a:solidFill>
              </a:rPr>
              <a:t>Семенюк</a:t>
            </a:r>
            <a:r>
              <a:rPr lang="ru-RU" sz="2400" b="1" i="1" dirty="0" smtClean="0">
                <a:solidFill>
                  <a:srgbClr val="7030A0"/>
                </a:solidFill>
              </a:rPr>
              <a:t> Всеволод  занимается хоккеем. В хоккейном клубе «Зима лето».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4" name="Рисунок 3" descr="Screenshot_20201117-184951_Cloud MailRu.jpg"/>
          <p:cNvPicPr>
            <a:picLocks noChangeAspect="true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5576" y="1124744"/>
            <a:ext cx="2880320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creenshot_20201117-185022_Cloud MailRu.jpg"/>
          <p:cNvPicPr>
            <a:picLocks noChangeAspect="true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707904" y="2564904"/>
            <a:ext cx="2590728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Screenshot_20201117-185004_Cloud MailRu.jpg"/>
          <p:cNvPicPr>
            <a:picLocks noChangeAspect="true"/>
          </p:cNvPicPr>
          <p:nvPr/>
        </p:nvPicPr>
        <p:blipFill>
          <a:blip r:embed="rId4"/>
          <a:srcRect r="-49"/>
          <a:stretch>
            <a:fillRect/>
          </a:stretch>
        </p:blipFill>
        <p:spPr>
          <a:xfrm>
            <a:off x="5977208" y="836712"/>
            <a:ext cx="316679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true"/>
          <p:nvPr/>
        </p:nvSpPr>
        <p:spPr>
          <a:xfrm>
            <a:off x="539552" y="476672"/>
            <a:ext cx="7650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Сивяков Саша занимается футболом  СШ «Авангард </a:t>
            </a:r>
            <a:r>
              <a:rPr lang="ru-RU" dirty="0" smtClean="0">
                <a:solidFill>
                  <a:srgbClr val="7030A0"/>
                </a:solidFill>
              </a:rPr>
              <a:t>«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252536" y="-100376"/>
            <a:ext cx="9362730" cy="6960449"/>
          </a:xfrm>
        </p:spPr>
      </p:pic>
      <p:pic>
        <p:nvPicPr>
          <p:cNvPr id="4" name="Рисунок 3" descr="IMG-20201125-WA0038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980728"/>
            <a:ext cx="4137924" cy="5517232"/>
          </a:xfrm>
          <a:prstGeom prst="rect">
            <a:avLst/>
          </a:prstGeom>
        </p:spPr>
      </p:pic>
      <p:sp>
        <p:nvSpPr>
          <p:cNvPr id="5" name="TextBox 4"/>
          <p:cNvSpPr txBox="true"/>
          <p:nvPr/>
        </p:nvSpPr>
        <p:spPr>
          <a:xfrm>
            <a:off x="827584" y="332656"/>
            <a:ext cx="7611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 Игнатьев Даниил занимается Греко римской борьбой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4" name="Рисунок 3" descr="20200930_162716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26476" y="2273924"/>
            <a:ext cx="3873773" cy="3447621"/>
          </a:xfrm>
          <a:prstGeom prst="rect">
            <a:avLst/>
          </a:prstGeom>
        </p:spPr>
      </p:pic>
      <p:pic>
        <p:nvPicPr>
          <p:cNvPr id="5" name="Рисунок 4" descr="20200929_082451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581475" y="2555429"/>
            <a:ext cx="3956650" cy="2967488"/>
          </a:xfrm>
          <a:prstGeom prst="rect">
            <a:avLst/>
          </a:prstGeom>
        </p:spPr>
      </p:pic>
      <p:sp>
        <p:nvSpPr>
          <p:cNvPr id="7" name="TextBox 6"/>
          <p:cNvSpPr txBox="true"/>
          <p:nvPr/>
        </p:nvSpPr>
        <p:spPr>
          <a:xfrm>
            <a:off x="323528" y="18864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Мы вами гордимся !!!!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sp>
        <p:nvSpPr>
          <p:cNvPr id="4" name="TextBox 3"/>
          <p:cNvSpPr txBox="true"/>
          <p:nvPr/>
        </p:nvSpPr>
        <p:spPr>
          <a:xfrm>
            <a:off x="467544" y="22768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</a:t>
            </a:r>
            <a:r>
              <a:rPr lang="ru-RU" sz="4800" b="1" dirty="0" smtClean="0">
                <a:solidFill>
                  <a:srgbClr val="7030A0"/>
                </a:solidFill>
              </a:rPr>
              <a:t>Спасибо за внимание !!!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396552" y="0"/>
            <a:ext cx="9540552" cy="6858000"/>
          </a:xfrm>
        </p:spPr>
      </p:pic>
      <p:pic>
        <p:nvPicPr>
          <p:cNvPr id="7" name="Рисунок 6" descr="IMG-20210108-WA0012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536" y="1772816"/>
            <a:ext cx="2954829" cy="2954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true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Пушкарева Полина занимается 2,5 года фигурным катанием в МБУ СШ»Бердск  под руководством  тренера </a:t>
            </a:r>
            <a:r>
              <a:rPr lang="ru-RU" sz="2400" dirty="0" err="1" smtClean="0">
                <a:solidFill>
                  <a:srgbClr val="7030A0"/>
                </a:solidFill>
              </a:rPr>
              <a:t>Кухаревой</a:t>
            </a:r>
            <a:r>
              <a:rPr lang="ru-RU" sz="2400" dirty="0" smtClean="0">
                <a:solidFill>
                  <a:srgbClr val="7030A0"/>
                </a:solidFill>
              </a:rPr>
              <a:t> Валерии Владимировны ,и хореографа Кулич Ирины Сергеевны   2021 году сдала норматив «Юный фигурист». </a:t>
            </a:r>
            <a:endParaRPr lang="ru-RU" sz="2400" dirty="0" smtClean="0">
              <a:solidFill>
                <a:srgbClr val="7030A0"/>
              </a:solidFill>
            </a:endParaRPr>
          </a:p>
          <a:p>
            <a:pPr algn="ctr"/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9" name="Рисунок 8" descr="IMG-20210108-WA0010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916832"/>
            <a:ext cx="3024336" cy="2532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MG-20201218-WA0073.jpg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3573016"/>
            <a:ext cx="2574716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4" name="Рисунок 3" descr="IMG-20201119-WA0060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76672"/>
            <a:ext cx="2252849" cy="4005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-20201119-WA0059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476672"/>
            <a:ext cx="2679762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-20201119-WA0058.jpg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9" y="2446598"/>
            <a:ext cx="3312368" cy="4411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4" name="Рисунок 3" descr="IMG-20201118-WA0031.jpg"/>
          <p:cNvPicPr>
            <a:picLocks noChangeAspect="true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628800"/>
            <a:ext cx="2555776" cy="3891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true"/>
          <p:nvPr/>
        </p:nvSpPr>
        <p:spPr>
          <a:xfrm>
            <a:off x="467544" y="26064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Баранова Алиса  художественная гимнастика в школе Авангард . Под руководством тренера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Пантюхиной</a:t>
            </a:r>
            <a:r>
              <a:rPr lang="ru-RU" sz="2400" b="1" i="1" dirty="0" smtClean="0">
                <a:solidFill>
                  <a:srgbClr val="7030A0"/>
                </a:solidFill>
              </a:rPr>
              <a:t> Елены Геннадьевны.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IMG-20201118-WA0040.jpg"/>
          <p:cNvPicPr>
            <a:picLocks noChangeAspect="true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940152" y="1988840"/>
            <a:ext cx="3203848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G-20201118-WA0036.jpg"/>
          <p:cNvPicPr>
            <a:picLocks noChangeAspect="true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483768" y="4435132"/>
            <a:ext cx="3759273" cy="2422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G-20201118-WA0038.jpg"/>
          <p:cNvPicPr>
            <a:picLocks noChangeAspect="true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555776" y="1700808"/>
            <a:ext cx="3358960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80922" y="0"/>
            <a:ext cx="9224922" cy="6858000"/>
          </a:xfrm>
        </p:spPr>
      </p:pic>
      <p:pic>
        <p:nvPicPr>
          <p:cNvPr id="4" name="Рисунок 3" descr="IMG-20201118-WA0028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21395"/>
            <a:ext cx="3384376" cy="2538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-20201118-WA0035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484243"/>
            <a:ext cx="3607722" cy="2400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-20201118-WA0034.jpg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8" y="4059070"/>
            <a:ext cx="3443875" cy="2582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G-20201118-WA0037.jpg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02" y="4077072"/>
            <a:ext cx="4179248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true"/>
          <p:nvPr/>
        </p:nvSpPr>
        <p:spPr>
          <a:xfrm>
            <a:off x="323528" y="26064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Участница соревнование :«Рождественские встречи «</a:t>
            </a:r>
            <a:r>
              <a:rPr lang="en-US" sz="2400" b="1" i="1" dirty="0" smtClean="0">
                <a:solidFill>
                  <a:srgbClr val="7030A0"/>
                </a:solidFill>
              </a:rPr>
              <a:t>III </a:t>
            </a:r>
            <a:r>
              <a:rPr lang="ru-RU" sz="2400" b="1" i="1" dirty="0" smtClean="0">
                <a:solidFill>
                  <a:srgbClr val="7030A0"/>
                </a:solidFill>
              </a:rPr>
              <a:t>место .Сибирские звезды «</a:t>
            </a:r>
            <a:r>
              <a:rPr lang="en-US" sz="2400" b="1" i="1" dirty="0" smtClean="0">
                <a:solidFill>
                  <a:srgbClr val="7030A0"/>
                </a:solidFill>
              </a:rPr>
              <a:t>II </a:t>
            </a:r>
            <a:r>
              <a:rPr lang="ru-RU" sz="2400" b="1" i="1" dirty="0" smtClean="0">
                <a:solidFill>
                  <a:srgbClr val="7030A0"/>
                </a:solidFill>
              </a:rPr>
              <a:t>место.,» Снегурочка «</a:t>
            </a:r>
            <a:r>
              <a:rPr lang="en-US" sz="2400" b="1" i="1" dirty="0" smtClean="0">
                <a:solidFill>
                  <a:srgbClr val="7030A0"/>
                </a:solidFill>
              </a:rPr>
              <a:t>II </a:t>
            </a:r>
            <a:r>
              <a:rPr lang="ru-RU" sz="2400" b="1" i="1" dirty="0" smtClean="0">
                <a:solidFill>
                  <a:srgbClr val="7030A0"/>
                </a:solidFill>
              </a:rPr>
              <a:t>место .»Снежинки « </a:t>
            </a:r>
            <a:r>
              <a:rPr lang="en-US" sz="2400" b="1" i="1" dirty="0" smtClean="0">
                <a:solidFill>
                  <a:srgbClr val="7030A0"/>
                </a:solidFill>
              </a:rPr>
              <a:t>II</a:t>
            </a:r>
            <a:r>
              <a:rPr lang="ru-RU" sz="2400" b="1" i="1" dirty="0" smtClean="0">
                <a:solidFill>
                  <a:srgbClr val="7030A0"/>
                </a:solidFill>
              </a:rPr>
              <a:t>.место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5" name="Рисунок 4" descr="IMG-20201117-WA0011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556792"/>
            <a:ext cx="2674987" cy="5003597"/>
          </a:xfrm>
          <a:prstGeom prst="rect">
            <a:avLst/>
          </a:prstGeom>
        </p:spPr>
      </p:pic>
      <p:pic>
        <p:nvPicPr>
          <p:cNvPr id="8" name="Рисунок 7" descr="IMG-20201117-WA0014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10798"/>
            <a:ext cx="3996139" cy="4995174"/>
          </a:xfrm>
          <a:prstGeom prst="rect">
            <a:avLst/>
          </a:prstGeom>
        </p:spPr>
      </p:pic>
      <p:sp>
        <p:nvSpPr>
          <p:cNvPr id="9" name="TextBox 8"/>
          <p:cNvSpPr txBox="true"/>
          <p:nvPr/>
        </p:nvSpPr>
        <p:spPr>
          <a:xfrm>
            <a:off x="467544" y="188640"/>
            <a:ext cx="8866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Поварова Варя  занимается художественная гимнастика в школе Авангард . Под руководством тренера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Пантюхиной</a:t>
            </a:r>
            <a:r>
              <a:rPr lang="ru-RU" sz="2400" b="1" i="1" dirty="0" smtClean="0">
                <a:solidFill>
                  <a:srgbClr val="7030A0"/>
                </a:solidFill>
              </a:rPr>
              <a:t> Елены Геннадьевны. 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4" name="Рисунок 3" descr="IMG_20191222_111513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060848"/>
            <a:ext cx="3168352" cy="4224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_20191222_111411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078" y="2132856"/>
            <a:ext cx="2970330" cy="3960440"/>
          </a:xfrm>
          <a:prstGeom prst="rect">
            <a:avLst/>
          </a:prstGeom>
        </p:spPr>
      </p:pic>
      <p:sp>
        <p:nvSpPr>
          <p:cNvPr id="7" name="TextBox 6"/>
          <p:cNvSpPr txBox="true"/>
          <p:nvPr/>
        </p:nvSpPr>
        <p:spPr>
          <a:xfrm>
            <a:off x="611560" y="33265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Трубачева Мария  занимается три года«</a:t>
            </a:r>
            <a:r>
              <a:rPr lang="ru-RU" sz="2400" b="1" i="1" dirty="0" err="1" smtClean="0">
                <a:solidFill>
                  <a:srgbClr val="7030A0"/>
                </a:solidFill>
              </a:rPr>
              <a:t>Черлидингом</a:t>
            </a:r>
            <a:r>
              <a:rPr lang="ru-RU" sz="2400" b="1" i="1" dirty="0" smtClean="0">
                <a:solidFill>
                  <a:srgbClr val="7030A0"/>
                </a:solidFill>
              </a:rPr>
              <a:t> «в команде «Акулы «.Под руководством тренера </a:t>
            </a:r>
            <a:r>
              <a:rPr lang="ru-RU" sz="2400" b="1" i="1" dirty="0" err="1" smtClean="0">
                <a:solidFill>
                  <a:srgbClr val="7030A0"/>
                </a:solidFill>
              </a:rPr>
              <a:t>Меркотан</a:t>
            </a:r>
            <a:r>
              <a:rPr lang="ru-RU" sz="2400" b="1" i="1" dirty="0" smtClean="0">
                <a:solidFill>
                  <a:srgbClr val="7030A0"/>
                </a:solidFill>
              </a:rPr>
              <a:t> Ольги Владимировны  и Суворова Захара Сергеевича .</a:t>
            </a:r>
            <a:endParaRPr lang="ru-RU" sz="2400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4" name="Рисунок 3" descr="IMG_20191222_120223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412776"/>
            <a:ext cx="6780245" cy="5085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true"/>
          <p:nvPr/>
        </p:nvSpPr>
        <p:spPr>
          <a:xfrm>
            <a:off x="539552" y="260648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Участники   различных местных региональных соревнованиях получили 5 первых мест и одно второе место</a:t>
            </a:r>
            <a:r>
              <a:rPr lang="ru-RU" b="1" i="1" dirty="0" smtClean="0">
                <a:solidFill>
                  <a:srgbClr val="7030A0"/>
                </a:solidFill>
              </a:rPr>
              <a:t>. </a:t>
            </a:r>
            <a:endParaRPr lang="ru-RU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maxresdefault_live.jpg"/>
          <p:cNvPicPr>
            <a:picLocks noGrp="true"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224922" cy="6858000"/>
          </a:xfrm>
        </p:spPr>
      </p:pic>
      <p:pic>
        <p:nvPicPr>
          <p:cNvPr id="4" name="Рисунок 3" descr="IMG_20201125_185643.jpg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2816"/>
            <a:ext cx="4259965" cy="319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_20201125_185721.jpg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844824"/>
            <a:ext cx="4139952" cy="3104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true"/>
          <p:nvPr/>
        </p:nvSpPr>
        <p:spPr>
          <a:xfrm>
            <a:off x="539552" y="548680"/>
            <a:ext cx="87441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Илларионов Максим занимается «самбо « под руководством </a:t>
            </a:r>
            <a:endParaRPr lang="ru-RU" sz="2400" b="1" i="1" dirty="0" smtClean="0">
              <a:solidFill>
                <a:srgbClr val="7030A0"/>
              </a:solidFill>
            </a:endParaRP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Тренера Стулова Сергея Николаевича.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2000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1339</Words>
  <Application>WPS Presentation</Application>
  <PresentationFormat>Экран (4:3)</PresentationFormat>
  <Paragraphs>44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微软雅黑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vadim</cp:lastModifiedBy>
  <cp:revision>35</cp:revision>
  <dcterms:created xsi:type="dcterms:W3CDTF">2021-02-02T13:10:42Z</dcterms:created>
  <dcterms:modified xsi:type="dcterms:W3CDTF">2021-02-02T13:10:42Z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