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51DE-AE70-4CD7-A138-6EC05EE77B54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73C-74B7-420E-80E1-9FBF1091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51DE-AE70-4CD7-A138-6EC05EE77B54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73C-74B7-420E-80E1-9FBF1091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9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51DE-AE70-4CD7-A138-6EC05EE77B54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73C-74B7-420E-80E1-9FBF1091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51DE-AE70-4CD7-A138-6EC05EE77B54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73C-74B7-420E-80E1-9FBF1091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6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51DE-AE70-4CD7-A138-6EC05EE77B54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73C-74B7-420E-80E1-9FBF1091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1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51DE-AE70-4CD7-A138-6EC05EE77B54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73C-74B7-420E-80E1-9FBF1091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7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51DE-AE70-4CD7-A138-6EC05EE77B54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73C-74B7-420E-80E1-9FBF1091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8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51DE-AE70-4CD7-A138-6EC05EE77B54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73C-74B7-420E-80E1-9FBF1091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6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51DE-AE70-4CD7-A138-6EC05EE77B54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73C-74B7-420E-80E1-9FBF1091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5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51DE-AE70-4CD7-A138-6EC05EE77B54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73C-74B7-420E-80E1-9FBF1091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1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51DE-AE70-4CD7-A138-6EC05EE77B54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73C-74B7-420E-80E1-9FBF1091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1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51DE-AE70-4CD7-A138-6EC05EE77B54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573C-74B7-420E-80E1-9FBF1091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8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aishni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3" y="692696"/>
            <a:ext cx="2733661" cy="4073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39" y="188640"/>
            <a:ext cx="604867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Яишницина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Петровна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средне-специальное, Новосибирское  педагогическое училище им. А.С. Макаренко в 1979г. 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«Воспитание в дошкольных учреждениях»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 в дошкольных учреждениях»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работы: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лет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квалификации: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2016 г. -  «Социокультурное развитие детей в форме игры средствами сказки в условиях ФГОС ДО и ФГОС НОО». </a:t>
            </a:r>
          </a:p>
          <a:p>
            <a:pPr algn="ctr"/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ÐÐ°ÑÑÐ¸Ð½ÐºÐ¸ Ð¿Ð¾ Ð·Ð°Ð¿ÑÐ¾ÑÑ Ð¿Ð¾Ð´ÑÐ¾Ð»Ð½ÑÑÐ¸ Ð¿Ð½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037">
            <a:off x="-303812" y="3688189"/>
            <a:ext cx="61912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39474"/>
              </p:ext>
            </p:extLst>
          </p:nvPr>
        </p:nvGraphicFramePr>
        <p:xfrm>
          <a:off x="179512" y="548679"/>
          <a:ext cx="8784976" cy="6120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936"/>
                <a:gridCol w="6475963"/>
                <a:gridCol w="1092077"/>
              </a:tblGrid>
              <a:tr h="25463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уровень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диплом третьей степени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конкурс «</a:t>
                      </a:r>
                      <a:r>
                        <a:rPr lang="ru-RU" sz="11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Рассударики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rassudariki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развлечение «Нам года-не беда»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</a:tr>
              <a:tr h="76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Диплом лауреата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XXV Всероссийский творческий конкурс "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Талантоха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Номинация: "Педагогические проекты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",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роект «С днем рождения, детский сад»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</a:tr>
              <a:tr h="25502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ДОУ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Грамота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конкурсе «Лучший психологический центр»  и победу в номинации «Профессиональный подход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</a:tr>
              <a:tr h="509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Диплом, </a:t>
                      </a:r>
                      <a:endParaRPr lang="ru-RU" sz="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1 место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«Огород на окне»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</a:tr>
              <a:tr h="76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Грамота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подготовку детей и проведение театральной постановки «Дети в роще» на День открытых дверей «Посеять в детских душах доброту»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</a:tr>
              <a:tr h="509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Грамота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подготовку детей и участие в литературно-музыкальном вечере «Эхо войны».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</a:tr>
              <a:tr h="765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Грамота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добросовестный труд, профессиональное выполнение своих обязанностей и в связи с днем дошкольного работника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</a:tr>
              <a:tr h="25463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уровень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Диплом</a:t>
                      </a:r>
                      <a:endParaRPr lang="ru-RU" sz="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1 место </a:t>
                      </a:r>
                      <a:endParaRPr lang="ru-RU" sz="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городской фестивале детского творчества в  номинации «Победная весна», макет «Аллея памяти»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6" marR="5270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77596"/>
            <a:ext cx="583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Поощрения, награды: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5676">
            <a:off x="6824173" y="1081057"/>
            <a:ext cx="924483" cy="1336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20" y="215864"/>
            <a:ext cx="1027132" cy="1452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3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8845"/>
            <a:ext cx="88569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«Счастье в труде  плодотворном,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ты нашел, что искал,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– что самое доброе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 ты щедро отдал»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В.А.Сабанова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человека на земле – оставить после себя прекрасные «ростки», способные сделать жизнь после себя еще краше. Эти хрупкие «ростки» - дети, ведь еще дороже  золота и всех райских благ – ребенок.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любовь к детям  продиктовала  мне выбор профессии, и я решила: буду воспитателем.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его предназначение на земле?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- человека, питающий душу, сердце ребенка, его сознание, способствующий росту лучших человеческих качеств и формирующий внутренний мир человека. Без доброго, мудрого воспитания не может вырасти человек.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профессиональный долг – формирование человека, гармонически сочетающего духовное богатство, моральную  чистоту, физическое совершенство, воспитание  будущих строителей нашей страны, ведь первые семь лет жизни ребенка – очень важный период, когда закладываются все общечеловеческие ценности. Чем раньше  ребенок овладеет этими качествами, тем жизнь для него становится содержательнее, целенаправленнее.</a:t>
            </a:r>
          </a:p>
          <a:p>
            <a:endParaRPr lang="ru-RU" dirty="0"/>
          </a:p>
        </p:txBody>
      </p:sp>
      <p:pic>
        <p:nvPicPr>
          <p:cNvPr id="5" name="Picture 2" descr="ÐÐ°ÑÑÐ¸Ð½ÐºÐ¸ Ð¿Ð¾ Ð·Ð°Ð¿ÑÐ¾ÑÑ Ð¿Ð¾Ð´ÑÐ¾Ð»Ð½ÑÑÐ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5" y="260648"/>
            <a:ext cx="2792175" cy="20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¿Ð¾Ð´ÑÐ¾Ð»Ð½ÑÑÐ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62" y="260648"/>
            <a:ext cx="2792175" cy="20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001" y="612844"/>
            <a:ext cx="49804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профессия, вобравшая  в себя все специальности на свете: ты учитель, врач, биолог, эколог, архитектор, юрист, спортсмен, актер, музыкант, живущий миром детей, способный отвечать на все вопросы, умеющий справедливо решать все проблемы, лечить царапины, помочь в трудных ситуациях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горжусь своей профессией. За тридцать семь лет работы с детьми – ни разу не пожалела, что выбрала эту интереснейшую профессию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радостно, выпуская детей в школу, слушать от них и их родителей  теплые слова, становиться грустно  от расставания, и невольно скатываются слезинки от досады, будто отрывается частицы твоей души… 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ÐÐ°ÑÑÐ¸Ð½ÐºÐ¸ Ð¿Ð¾ Ð·Ð°Ð¿ÑÐ¾ÑÑ Ð¿Ð¾Ð´ÑÐ¾Ð»Ð½ÑÑÐ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648256" cy="26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¿Ð¾Ð´ÑÐ¾Ð»Ð½ÑÑÐ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8999"/>
            <a:ext cx="3648256" cy="26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Ð¿Ð¾Ð´ÑÐ¾Ð»Ð½ÑÑÐ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" y="1628800"/>
            <a:ext cx="4195848" cy="44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Ð°ÑÑÐ¸Ð½ÐºÐ¸ Ð¿Ð¾ Ð·Ð°Ð¿ÑÐ¾ÑÑ Ð´ÐµÑÐ¸ ÑÐ²ÐµÑÑ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564904"/>
            <a:ext cx="3672408" cy="407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¿Ð¾Ð´ÑÐ¾Ð»Ð½ÑÑÐ¸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51715"/>
            <a:ext cx="2016224" cy="461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60557" y="61521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…Еще часто прибегают первоклассники в нарядной школьной форме в родную группу и смешат поделиться своей радостью, первыми успехами в школьной жизни.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придела радости, когда узнаешь, что ребенок,  взлелеянный твоими теплыми, заботливыми руками, стал победителем олимпиады, окончил школу на золотую медаль, поступил в престижный вуз, учиться в Духовной  Академии.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Интереснее нет профессии, чем воспитатель, ведь в успехе твоих выпускников есть кусочек твоего сердца, заложенный в них в детстве.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воспитателя бессмертна в своем значении и смысле. </a:t>
            </a:r>
            <a:r>
              <a:rPr lang="ru-RU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каждый мой воспитанник найдет свое место в жизни.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5940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43119"/>
            <a:ext cx="410445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72" y="3781377"/>
            <a:ext cx="3989682" cy="2659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20180403_1143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844" y="275940"/>
            <a:ext cx="4295489" cy="2894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20759028">
            <a:off x="4208189" y="3450731"/>
            <a:ext cx="4718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9144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Мы всегда вместе…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914400">
                  <a:srgbClr val="FFFF00"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727412">
            <a:off x="314867" y="2499903"/>
            <a:ext cx="42485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117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Мы подсолнушки,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117600">
                  <a:srgbClr val="FFFF00"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4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09577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3645023"/>
            <a:ext cx="4887158" cy="2932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D:\фотографии\107_PANA\P10703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247433"/>
            <a:ext cx="3764907" cy="2823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3645023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так любят «почемучки»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уважают непоседы?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кому детишки тянут ручки?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знает детские секреты?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один – ходите в садик!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 там добрый и веселый.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знают: воспитатель –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лучшее, что есть до школы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Оксана Ершова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1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501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13</cp:revision>
  <dcterms:created xsi:type="dcterms:W3CDTF">2018-04-09T13:49:28Z</dcterms:created>
  <dcterms:modified xsi:type="dcterms:W3CDTF">2018-04-25T08:06:40Z</dcterms:modified>
</cp:coreProperties>
</file>