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57" r:id="rId4"/>
    <p:sldId id="258" r:id="rId5"/>
    <p:sldId id="259" r:id="rId6"/>
    <p:sldId id="277" r:id="rId7"/>
    <p:sldId id="269" r:id="rId8"/>
    <p:sldId id="264" r:id="rId9"/>
    <p:sldId id="265" r:id="rId10"/>
    <p:sldId id="266" r:id="rId11"/>
    <p:sldId id="267" r:id="rId12"/>
    <p:sldId id="268" r:id="rId13"/>
    <p:sldId id="278" r:id="rId14"/>
    <p:sldId id="270" r:id="rId15"/>
    <p:sldId id="271" r:id="rId16"/>
    <p:sldId id="275" r:id="rId17"/>
    <p:sldId id="274" r:id="rId18"/>
    <p:sldId id="272" r:id="rId19"/>
    <p:sldId id="280" r:id="rId20"/>
    <p:sldId id="273" r:id="rId21"/>
    <p:sldId id="276" r:id="rId22"/>
    <p:sldId id="260" r:id="rId23"/>
    <p:sldId id="261" r:id="rId24"/>
    <p:sldId id="262" r:id="rId25"/>
    <p:sldId id="26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95" autoAdjust="0"/>
  </p:normalViewPr>
  <p:slideViewPr>
    <p:cSldViewPr showGuides="1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DB2A34-AEB0-45F3-99FF-257A17B832D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BA647D-6C27-4327-A00E-B7C29F4A1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79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C80294-8666-432C-B4CD-B0EFFEEA600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E995-F86F-40B7-86AA-AC333288A260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4B2F-3658-4B62-9469-C044DE0F9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1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A2FB-EDDE-4D72-AEAC-3CEEB3CFFAA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BD88-7733-418A-8935-9DC7C33F7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1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893D-0FAD-4D03-9F7D-E7E3C487A54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7D26-4AA0-4532-B538-76AD78B79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5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79BA-B825-4BCA-9EC6-6D0D4021219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0CB9-B883-489D-A08B-BF888F2CB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9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7BDC-120E-4B33-97D4-81AD1803FFE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FE42-86D6-4A18-858B-1C87270E2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324E-8AB0-4864-9FA2-3EC00F60536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CF6A-1E9A-4D45-A7F6-BDC3644DD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5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8BF6-2D18-499B-88B6-6D9F3FED1B40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1294-289A-432C-AC1E-FBF5E92FB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2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701B-C17D-4661-947E-4F7D737A288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BB96-F3B8-4813-8E59-5657BB4DF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5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D3DF-75AF-4304-9A6F-6EFA90F30F3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7E5A-B8C9-4163-92DB-7A09C621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0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35A4-B42B-45BB-98A2-4330DEFCCDE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1D20-B62B-4FA1-97AE-99EDE7FF6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5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FFAE-C75A-4988-A689-2A0E304AFDEB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D65-93E4-4682-A836-8BE2002D7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3C4640-E9FB-4DCF-985F-8E63C021BD7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BF706F-26CA-4120-A1AE-B29454077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igyl.ucoz.ru/1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4286250"/>
          </a:xfrm>
        </p:spPr>
        <p:txBody>
          <a:bodyPr/>
          <a:lstStyle/>
          <a:p>
            <a:r>
              <a:rPr lang="ru-RU" altLang="ru-RU" sz="3600" smtClean="0">
                <a:latin typeface="Segoe Script" pitchFamily="34" charset="0"/>
              </a:rPr>
              <a:t>МБДОУ ЦРР №28 «Огонёк»</a:t>
            </a:r>
            <a:br>
              <a:rPr lang="ru-RU" altLang="ru-RU" sz="3600" smtClean="0">
                <a:latin typeface="Segoe Script" pitchFamily="34" charset="0"/>
              </a:rPr>
            </a:br>
            <a:r>
              <a:rPr lang="ru-RU" altLang="ru-RU" sz="3600" smtClean="0">
                <a:latin typeface="Segoe Script" pitchFamily="34" charset="0"/>
              </a:rPr>
              <a:t/>
            </a:r>
            <a:br>
              <a:rPr lang="ru-RU" altLang="ru-RU" sz="3600" smtClean="0">
                <a:latin typeface="Segoe Script" pitchFamily="34" charset="0"/>
              </a:rPr>
            </a:br>
            <a:r>
              <a:rPr lang="ru-RU" altLang="ru-RU" sz="3600" smtClean="0">
                <a:latin typeface="Segoe Script" pitchFamily="34" charset="0"/>
              </a:rPr>
              <a:t/>
            </a:r>
            <a:br>
              <a:rPr lang="ru-RU" altLang="ru-RU" sz="3600" smtClean="0">
                <a:latin typeface="Segoe Script" pitchFamily="34" charset="0"/>
              </a:rPr>
            </a:br>
            <a:r>
              <a:rPr lang="ru-RU" altLang="ru-RU" sz="3600" smtClean="0">
                <a:latin typeface="Segoe Script" pitchFamily="34" charset="0"/>
              </a:rPr>
              <a:t> Педагогический проект</a:t>
            </a:r>
            <a:br>
              <a:rPr lang="ru-RU" altLang="ru-RU" sz="3600" smtClean="0">
                <a:latin typeface="Segoe Script" pitchFamily="34" charset="0"/>
              </a:rPr>
            </a:br>
            <a:r>
              <a:rPr lang="ru-RU" altLang="ru-RU" sz="4800" b="1" smtClean="0">
                <a:latin typeface="Segoe Script" pitchFamily="34" charset="0"/>
              </a:rPr>
              <a:t>«Мир сказок»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3000" y="4714875"/>
            <a:ext cx="7772400" cy="17145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latin typeface="Segoe Script" pitchFamily="34" charset="0"/>
                <a:ea typeface="+mj-ea"/>
                <a:cs typeface="+mj-cs"/>
              </a:rPr>
              <a:t>Воспитатели: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latin typeface="Segoe Script" pitchFamily="34" charset="0"/>
                <a:ea typeface="+mj-ea"/>
                <a:cs typeface="+mj-cs"/>
              </a:rPr>
              <a:t>Ю.Н.Дик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latin typeface="Segoe Script" pitchFamily="34" charset="0"/>
                <a:ea typeface="+mj-ea"/>
                <a:cs typeface="+mj-cs"/>
              </a:rPr>
              <a:t>Н.Н.Дедова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3600" dirty="0">
              <a:latin typeface="Segoe Script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Segoe Script" pitchFamily="34" charset="0"/>
                <a:ea typeface="+mj-ea"/>
                <a:cs typeface="+mj-cs"/>
              </a:rPr>
              <a:t>2015г.</a:t>
            </a:r>
            <a:endParaRPr lang="ru-RU" sz="4800" b="1" dirty="0"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79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K:\5 группа июнь\фото\фото 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149025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3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K:\5 группа июнь\фото\фото 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596" y="642918"/>
            <a:ext cx="3957659" cy="5940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K:\5 группа июнь\фото\фото 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3933817" cy="590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K:\5 группа июнь\фото\фото 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571744"/>
            <a:ext cx="6182000" cy="4118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K:\5 группа июнь\фото\фото 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214290"/>
            <a:ext cx="5790097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endParaRPr lang="ru-RU" altLang="ru-RU" sz="4000" smtClean="0">
              <a:latin typeface="Segoe Script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altLang="ru-RU" sz="4000" smtClean="0">
                <a:latin typeface="Segoe Script" pitchFamily="34" charset="0"/>
              </a:rPr>
              <a:t>Ра бота с раскрасками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4000" b="1" smtClean="0">
                <a:latin typeface="Segoe Script" pitchFamily="34" charset="0"/>
              </a:rPr>
              <a:t>«Сказочные персонажи»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5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:\фотографии\фото детский сад\летний проект\Изображение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928670"/>
            <a:ext cx="7615584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9699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D:\фотографии\фото детский сад\летний проект\Изображение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4" r="1080" b="11653"/>
          <a:stretch>
            <a:fillRect/>
          </a:stretch>
        </p:blipFill>
        <p:spPr bwMode="auto">
          <a:xfrm>
            <a:off x="571472" y="1285860"/>
            <a:ext cx="8286808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428625" y="1857375"/>
            <a:ext cx="8358188" cy="185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Segoe Script" pitchFamily="34" charset="0"/>
              </a:rPr>
              <a:t/>
            </a:r>
            <a:br>
              <a:rPr lang="ru-RU" sz="4000" dirty="0" smtClean="0">
                <a:latin typeface="Segoe Script" pitchFamily="34" charset="0"/>
              </a:rPr>
            </a:br>
            <a:r>
              <a:rPr lang="ru-RU" sz="4000" dirty="0" smtClean="0">
                <a:latin typeface="Segoe Script" pitchFamily="34" charset="0"/>
              </a:rPr>
              <a:t>Лепка </a:t>
            </a:r>
            <a:br>
              <a:rPr lang="ru-RU" sz="4000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«Ковер-самолёт»</a:t>
            </a:r>
            <a:endParaRPr lang="ru-RU" sz="4000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7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readmas.ru/wp-content/filesall/2013/05/sakvoyazhidey_luchshij_provodnik_v_mir_nepoddelnoj_krasoty_readmas.ru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715172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2771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:\фотографии\фото детский сад\летний проект\Изображение 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62"/>
          <a:stretch>
            <a:fillRect/>
          </a:stretch>
        </p:blipFill>
        <p:spPr bwMode="auto">
          <a:xfrm rot="778423">
            <a:off x="368760" y="2131854"/>
            <a:ext cx="5434723" cy="3903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D:\фотографии\фото детский сад\летний проект\Изображение 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1" r="3125"/>
          <a:stretch>
            <a:fillRect/>
          </a:stretch>
        </p:blipFill>
        <p:spPr bwMode="auto">
          <a:xfrm rot="744746">
            <a:off x="3664644" y="717270"/>
            <a:ext cx="5112093" cy="3973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5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D:\фотографии\фото детский сад\летний проект\Изображение 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523941" cy="5677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mtClean="0">
                <a:latin typeface="Segoe Script" pitchFamily="34" charset="0"/>
              </a:rPr>
              <a:t>«В мире много сказок</a:t>
            </a:r>
          </a:p>
          <a:p>
            <a:pPr algn="ctr">
              <a:buFont typeface="Arial" pitchFamily="34" charset="0"/>
              <a:buNone/>
            </a:pPr>
            <a:r>
              <a:rPr lang="ru-RU" altLang="ru-RU" smtClean="0">
                <a:latin typeface="Segoe Script" pitchFamily="34" charset="0"/>
              </a:rPr>
              <a:t>Грустных и смешных,</a:t>
            </a:r>
          </a:p>
          <a:p>
            <a:pPr algn="ctr">
              <a:buFont typeface="Arial" pitchFamily="34" charset="0"/>
              <a:buNone/>
            </a:pPr>
            <a:r>
              <a:rPr lang="ru-RU" altLang="ru-RU" smtClean="0">
                <a:latin typeface="Segoe Script" pitchFamily="34" charset="0"/>
              </a:rPr>
              <a:t>И прожить на свете</a:t>
            </a:r>
          </a:p>
          <a:p>
            <a:pPr algn="ctr">
              <a:buFont typeface="Arial" pitchFamily="34" charset="0"/>
              <a:buNone/>
            </a:pPr>
            <a:r>
              <a:rPr lang="ru-RU" altLang="ru-RU" smtClean="0">
                <a:latin typeface="Segoe Script" pitchFamily="34" charset="0"/>
              </a:rPr>
              <a:t>Нам нельзя без них…»</a:t>
            </a:r>
          </a:p>
          <a:p>
            <a:pPr algn="ctr">
              <a:buFont typeface="Arial" pitchFamily="34" charset="0"/>
              <a:buNone/>
            </a:pPr>
            <a:endParaRPr lang="ru-RU" altLang="ru-RU" smtClean="0">
              <a:latin typeface="Segoe Script" pitchFamily="34" charset="0"/>
            </a:endParaRPr>
          </a:p>
          <a:p>
            <a:pPr algn="r">
              <a:buFont typeface="Arial" pitchFamily="34" charset="0"/>
              <a:buNone/>
            </a:pPr>
            <a:r>
              <a:rPr lang="ru-RU" altLang="ru-RU" sz="2800" smtClean="0">
                <a:latin typeface="Segoe Script" pitchFamily="34" charset="0"/>
              </a:rPr>
              <a:t>Юрий Энтин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19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фотографии\фото детский сад\летний проект\Изображение 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80"/>
          <a:stretch>
            <a:fillRect/>
          </a:stretch>
        </p:blipFill>
        <p:spPr bwMode="auto">
          <a:xfrm>
            <a:off x="285720" y="1214422"/>
            <a:ext cx="8558157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785813" y="1643063"/>
            <a:ext cx="7615237" cy="43402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ru-RU" altLang="ru-RU" sz="4000" smtClean="0">
              <a:latin typeface="Segoe Script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altLang="ru-RU" sz="4000" smtClean="0">
                <a:latin typeface="Segoe Script" pitchFamily="34" charset="0"/>
              </a:rPr>
              <a:t>Презентация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4000" b="1" smtClean="0">
                <a:latin typeface="Segoe Script" pitchFamily="34" charset="0"/>
              </a:rPr>
              <a:t>«Мой любимый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4000" b="1" smtClean="0">
                <a:latin typeface="Segoe Script" pitchFamily="34" charset="0"/>
              </a:rPr>
              <a:t> сказочный герой»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6867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фотографии\фото детский сад\Новая папка\P10605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53" t="30241" r="2005" b="2461"/>
          <a:stretch>
            <a:fillRect/>
          </a:stretch>
        </p:blipFill>
        <p:spPr bwMode="auto">
          <a:xfrm rot="4392959">
            <a:off x="-210829" y="2641238"/>
            <a:ext cx="4700816" cy="3051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фотографии\фото детский сад\Новая папка\P10605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69"/>
          <a:stretch>
            <a:fillRect/>
          </a:stretch>
        </p:blipFill>
        <p:spPr bwMode="auto">
          <a:xfrm rot="21273671">
            <a:off x="3167160" y="345811"/>
            <a:ext cx="2949035" cy="3659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ографии\фото детский сад\Новая папка\P10605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95" r="10906" b="9750"/>
          <a:stretch>
            <a:fillRect/>
          </a:stretch>
        </p:blipFill>
        <p:spPr bwMode="auto">
          <a:xfrm rot="5958595">
            <a:off x="5007036" y="2838649"/>
            <a:ext cx="4468379" cy="3123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7891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:\фотографии\фото детский сад\Новая папка\P10605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92" t="17527"/>
          <a:stretch>
            <a:fillRect/>
          </a:stretch>
        </p:blipFill>
        <p:spPr bwMode="auto">
          <a:xfrm rot="6047337">
            <a:off x="3934567" y="1396642"/>
            <a:ext cx="5228040" cy="4287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D:\фотографии\фото детский сад\Новая папка\P1060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37" t="16201" r="6152" b="6197"/>
          <a:stretch>
            <a:fillRect/>
          </a:stretch>
        </p:blipFill>
        <p:spPr bwMode="auto">
          <a:xfrm rot="4706991">
            <a:off x="-105682" y="1485184"/>
            <a:ext cx="5883935" cy="4149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5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D:\фотографии\фото детский сад\Новая папка\P10605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7916882" cy="5937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9939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D:\фотографии\фото детский сад\Новая папка\P1060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131196" cy="609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Segoe Script" pitchFamily="34" charset="0"/>
              </a:rPr>
              <a:t>Аннотация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428750"/>
            <a:ext cx="7429500" cy="4972050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Цель проекта</a:t>
            </a:r>
            <a:r>
              <a:rPr lang="ru-RU" dirty="0" smtClean="0"/>
              <a:t>:  расширение и  обобщение представлений детей о сказках.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Задачи проекта</a:t>
            </a:r>
            <a:r>
              <a:rPr lang="ru-RU" b="1" dirty="0" smtClean="0"/>
              <a:t>:</a:t>
            </a:r>
            <a:endParaRPr lang="ru-RU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Познакомить детей с новыми интересными сказками;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Обратить внимание детей на особенности сказок, сказочного мира;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Развивать воображение, память, мышление, речь, творческие способности детей;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Развивать коммуникативные качества детей;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Развивать интерес к  придумыванию, рассказыванию и представлению детьми  своих сказок;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Привлечь родителей к совместному рисованию с детьми по теме «Мой любимый сказочный герой» и составлению рассказа об этом герое;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Организовать выставку совместных рисунков детей и их родителей.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Segoe Script" pitchFamily="34" charset="0"/>
              </a:rPr>
              <a:t>Характеристики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785938"/>
            <a:ext cx="7643812" cy="43402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Продолжительность проекта</a:t>
            </a:r>
            <a:r>
              <a:rPr lang="ru-RU" b="1" dirty="0" smtClean="0"/>
              <a:t>:</a:t>
            </a:r>
            <a:r>
              <a:rPr lang="ru-RU" dirty="0" smtClean="0"/>
              <a:t> краткосрочный (15.06.2015 г - 26.07.2015г.)</a:t>
            </a:r>
            <a:r>
              <a:rPr lang="ru-RU" b="1" dirty="0" smtClean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Тип проекта</a:t>
            </a:r>
            <a:r>
              <a:rPr lang="ru-RU" dirty="0" smtClean="0"/>
              <a:t>: познавательно-творческий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Участники проекта</a:t>
            </a:r>
            <a:r>
              <a:rPr lang="ru-RU" b="1" dirty="0" smtClean="0"/>
              <a:t>:</a:t>
            </a:r>
            <a:r>
              <a:rPr lang="ru-RU" dirty="0" smtClean="0"/>
              <a:t> дети и родители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 группы «Подсолнушки»  и   1 группы «Ягодки»</a:t>
            </a:r>
            <a:r>
              <a:rPr lang="ru-RU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Segoe Scrip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Предполагаемый продукт проекта</a:t>
            </a:r>
            <a:r>
              <a:rPr lang="ru-RU" dirty="0" smtClean="0"/>
              <a:t>: презентация детьми своих рисунков по теме  «Мой любимый сказочный герой»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Segoe Script" pitchFamily="34" charset="0"/>
              </a:rPr>
              <a:t>Реализация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357313"/>
            <a:ext cx="7972425" cy="51435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беседы с детьми «Волшебные предметы»; «Сказка и рассказ»;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чтение сказок для детей младшего и среднего дошкольного возраста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dirty="0" smtClean="0"/>
              <a:t>рассматривание и обсуждение картин Виктора Васнецова «Иван Царевич на сером волке», «Ковер – самолет», «Три богатыря», «</a:t>
            </a:r>
            <a:r>
              <a:rPr lang="ru-RU" dirty="0" err="1" smtClean="0"/>
              <a:t>Аленушка</a:t>
            </a:r>
            <a:r>
              <a:rPr lang="ru-RU" dirty="0" smtClean="0"/>
              <a:t>», «Царевна-лягушка»;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разучивание наизусть стихотворения «В мире много сказок…»;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совместная деятельность: лепка «Ковер-самолет»;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совместная деятельность: рисование «Теремок»,  работа с раскрасками «Сказочные персонажи»;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викторина «В гостях у сказки»;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игровая программа «В поисках Василисы Прекрасной»;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дидактические игры « Кто больше знает сказок», «Продолжи сказку»;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презентация  совместных рисунков родителей и детей по теме «Мой любимый сказочный герой»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Разработка материалов для родителей «Роль сказки в жизни ребенка», «Игры со сказками»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endParaRPr lang="ru-RU" altLang="ru-RU" sz="4000" smtClean="0">
              <a:latin typeface="Segoe Script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altLang="ru-RU" sz="4000" smtClean="0">
                <a:latin typeface="Segoe Script" pitchFamily="34" charset="0"/>
              </a:rPr>
              <a:t>Викторина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4000" b="1" smtClean="0">
                <a:latin typeface="Segoe Script" pitchFamily="34" charset="0"/>
              </a:rPr>
              <a:t>«В гостях у сказки»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7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K:\5 группа июнь\фото\фото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6096016" cy="4061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0" name="Picture 2" descr="K:\5 группа июнь\фото\фото 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714620"/>
            <a:ext cx="5667388" cy="3775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K:\5 группа июнь\фото\фото 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5760217" cy="3837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6" name="Picture 12" descr="K:\5 группа июнь\фото\фото 0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182" y="3214686"/>
            <a:ext cx="5150250" cy="3431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5" name="Picture 2" descr="http://aigyl.ucoz.ru/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K:\5 группа июнь\фото\фото 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79"/>
          <a:stretch>
            <a:fillRect/>
          </a:stretch>
        </p:blipFill>
        <p:spPr bwMode="auto">
          <a:xfrm>
            <a:off x="285720" y="642918"/>
            <a:ext cx="4198649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K:\5 группа июнь\фото\фото 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42918"/>
            <a:ext cx="3933817" cy="590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227</Words>
  <Application>Microsoft Office PowerPoint</Application>
  <PresentationFormat>Экран (4:3)</PresentationFormat>
  <Paragraphs>57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Segoe Script</vt:lpstr>
      <vt:lpstr>Тема Office</vt:lpstr>
      <vt:lpstr>МБДОУ ЦРР №28 «Огонёк»    Педагогический проект «Мир сказок»</vt:lpstr>
      <vt:lpstr>Презентация PowerPoint</vt:lpstr>
      <vt:lpstr>Аннотация проекта</vt:lpstr>
      <vt:lpstr>Характеристики проекта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Лепка  «Ковер-самолёт»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</dc:title>
  <dc:creator>User</dc:creator>
  <cp:lastModifiedBy>Administrator</cp:lastModifiedBy>
  <cp:revision>25</cp:revision>
  <dcterms:created xsi:type="dcterms:W3CDTF">2015-08-26T15:02:13Z</dcterms:created>
  <dcterms:modified xsi:type="dcterms:W3CDTF">2015-10-05T15:21:59Z</dcterms:modified>
</cp:coreProperties>
</file>