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373216"/>
            <a:ext cx="8229600" cy="13419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 6 «Кузнечики»</a:t>
            </a:r>
            <a:b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Выполнили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Тарасова Н. П.</a:t>
            </a:r>
            <a:b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Низамова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b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2021 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Я\Downloads\d2u4f60mebmc4b6c53m372278mds5adl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95536" y="1028677"/>
            <a:ext cx="8208912" cy="4490767"/>
          </a:xfrm>
          <a:prstGeom prst="rect">
            <a:avLst/>
          </a:prstGeom>
          <a:noFill/>
        </p:spPr>
      </p:pic>
      <p:pic>
        <p:nvPicPr>
          <p:cNvPr id="5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52"/>
            <a:ext cx="7175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301208"/>
            <a:ext cx="6440503" cy="1556792"/>
          </a:xfrm>
        </p:spPr>
        <p:txBody>
          <a:bodyPr/>
          <a:lstStyle/>
          <a:p>
            <a:pPr algn="l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Тимур- </a:t>
            </a:r>
            <a:r>
              <a:rPr lang="ru-RU" sz="2400" dirty="0" smtClean="0">
                <a:solidFill>
                  <a:srgbClr val="FF0000"/>
                </a:solidFill>
              </a:rPr>
              <a:t>бычок, а Алина наша- пчелка,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На дудочке играют без умолка.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Они детишек развлекают,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 днем смеха и веселья поздравляют</a:t>
            </a:r>
            <a:r>
              <a:rPr lang="ru-RU" sz="1600" dirty="0" smtClean="0"/>
              <a:t>.                                             </a:t>
            </a:r>
            <a:endParaRPr lang="ru-RU" sz="1600" dirty="0"/>
          </a:p>
        </p:txBody>
      </p:sp>
      <p:pic>
        <p:nvPicPr>
          <p:cNvPr id="2050" name="Picture 2" descr="C:\Users\Я\Downloads\15-09-2021_04-14-24\IMG-20210625-WA002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627784" y="481003"/>
            <a:ext cx="2545854" cy="4525963"/>
          </a:xfrm>
          <a:prstGeom prst="rect">
            <a:avLst/>
          </a:prstGeom>
          <a:noFill/>
        </p:spPr>
      </p:pic>
      <p:pic>
        <p:nvPicPr>
          <p:cNvPr id="2051" name="Picture 3" descr="C:\Users\Я\Downloads\15-09-2021_04-14-24\IMG-20210625-WA0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112" y="476672"/>
            <a:ext cx="2548290" cy="4530294"/>
          </a:xfrm>
          <a:prstGeom prst="rect">
            <a:avLst/>
          </a:prstGeom>
          <a:noFill/>
        </p:spPr>
      </p:pic>
      <p:pic>
        <p:nvPicPr>
          <p:cNvPr id="5" name="Picture 2" descr="C:\Users\Я\Downloads\d2u4f60mebmc4b6c53m372278mds5ad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42286">
            <a:off x="131455" y="1872995"/>
            <a:ext cx="2110080" cy="1154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29200"/>
            <a:ext cx="9144000" cy="1143000"/>
          </a:xfrm>
        </p:spPr>
        <p:txBody>
          <a:bodyPr/>
          <a:lstStyle/>
          <a:p>
            <a:r>
              <a:rPr lang="ru-RU" sz="2300" dirty="0" smtClean="0">
                <a:solidFill>
                  <a:srgbClr val="FF0000"/>
                </a:solidFill>
              </a:rPr>
              <a:t>Максимка в руки взял гитару, сейчас  сыграет нам на славу</a:t>
            </a:r>
            <a:br>
              <a:rPr lang="ru-RU" sz="2300" dirty="0" smtClean="0">
                <a:solidFill>
                  <a:srgbClr val="FF0000"/>
                </a:solidFill>
              </a:rPr>
            </a:br>
            <a:br>
              <a:rPr lang="ru-RU" sz="2300" dirty="0" smtClean="0">
                <a:solidFill>
                  <a:srgbClr val="FF0000"/>
                </a:solidFill>
              </a:rPr>
            </a:br>
            <a:r>
              <a:rPr lang="ru-RU" sz="2300" dirty="0" smtClean="0">
                <a:solidFill>
                  <a:srgbClr val="FF0000"/>
                </a:solidFill>
              </a:rPr>
              <a:t> Полина и Данил не отстают, с металлофоном тут как тут.</a:t>
            </a:r>
            <a:endParaRPr lang="ru-RU" sz="23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Я\Downloads\15-09-2021_04-14-24\IMG-20210625-WA002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51520" y="348762"/>
            <a:ext cx="2545854" cy="4525963"/>
          </a:xfrm>
          <a:prstGeom prst="rect">
            <a:avLst/>
          </a:prstGeom>
          <a:noFill/>
        </p:spPr>
      </p:pic>
      <p:pic>
        <p:nvPicPr>
          <p:cNvPr id="3075" name="Picture 3" descr="C:\Users\Я\Downloads\15-09-2021_04-14-24\IMG-20210625-WA00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192" y="367675"/>
            <a:ext cx="2544597" cy="4523729"/>
          </a:xfrm>
          <a:prstGeom prst="rect">
            <a:avLst/>
          </a:prstGeom>
          <a:noFill/>
        </p:spPr>
      </p:pic>
      <p:pic>
        <p:nvPicPr>
          <p:cNvPr id="5" name="Picture 2" descr="C:\Users\Я\Downloads\15-09-2021_04-14-24\IMG-20210625-WA0023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75856" y="367675"/>
            <a:ext cx="2544597" cy="4523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8184" y="692696"/>
            <a:ext cx="2915816" cy="4968552"/>
          </a:xfrm>
        </p:spPr>
        <p:txBody>
          <a:bodyPr/>
          <a:lstStyle/>
          <a:p>
            <a:pPr algn="l"/>
            <a:br>
              <a:rPr lang="ru-RU" sz="1600" dirty="0" smtClean="0"/>
            </a:br>
            <a:br>
              <a:rPr lang="ru-RU" sz="1600" dirty="0" smtClean="0"/>
            </a:br>
            <a:br>
              <a:rPr lang="ru-RU" sz="16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Даша мыльные пузыри пускает,</a:t>
            </a:r>
            <a:br>
              <a:rPr lang="ru-RU" sz="2400" dirty="0" smtClean="0">
                <a:solidFill>
                  <a:srgbClr val="FF0000"/>
                </a:solidFill>
              </a:rPr>
            </a:b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Рома  колобка изображает.</a:t>
            </a:r>
            <a:br>
              <a:rPr lang="ru-RU" sz="2400" dirty="0" smtClean="0">
                <a:solidFill>
                  <a:srgbClr val="FF0000"/>
                </a:solidFill>
              </a:rPr>
            </a:b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Веселится ребятня,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Шум и гам до потолка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100" name="Picture 4" descr="C:\Users\Я\Downloads\15-09-2021_04-14-24\IMG-20210625-WA002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75855" y="620688"/>
            <a:ext cx="2835315" cy="5040560"/>
          </a:xfrm>
          <a:prstGeom prst="rect">
            <a:avLst/>
          </a:prstGeom>
          <a:noFill/>
        </p:spPr>
      </p:pic>
      <p:pic>
        <p:nvPicPr>
          <p:cNvPr id="1026" name="Picture 2" descr="C:\Users\Я\Downloads\15-09-2021_04-03-34 (1)\IMG-20210401-WA0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7" y="620688"/>
            <a:ext cx="2481507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92888" cy="4176464"/>
          </a:xfrm>
        </p:spPr>
        <p:txBody>
          <a:bodyPr/>
          <a:lstStyle/>
          <a:p>
            <a:pPr algn="ctr"/>
            <a:r>
              <a:rPr lang="ru-RU" sz="6000" dirty="0" smtClean="0"/>
              <a:t>СПАСИБО ЗА</a:t>
            </a:r>
            <a:br>
              <a:rPr lang="ru-RU" sz="6000" dirty="0" smtClean="0"/>
            </a:br>
            <a:r>
              <a:rPr lang="ru-RU" sz="6000" dirty="0" smtClean="0"/>
              <a:t> ВНИМАНИЕ! </a:t>
            </a:r>
            <a:endParaRPr lang="ru-RU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621</Words>
  <Application>WPS Presentation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Georgia</vt:lpstr>
      <vt:lpstr>Times New Roman</vt:lpstr>
      <vt:lpstr>Trebuchet MS</vt:lpstr>
      <vt:lpstr>Microsoft YaHei</vt:lpstr>
      <vt:lpstr>Droid Sans Fallback</vt:lpstr>
      <vt:lpstr>Arial Unicode MS</vt:lpstr>
      <vt:lpstr>Calibri</vt:lpstr>
      <vt:lpstr>Воздушный поток</vt:lpstr>
      <vt:lpstr>                     Средняя группа № 6 «Кузнечики»                                          Выполнили: Тарасова Н. П.                                                                 Низамова Д. Д. Апрель 2021  </vt:lpstr>
      <vt:lpstr>    Тимур- бычок, а Алина наша- пчелка, На дудочке играют без умолка. Они детишек развлекают, С днем смеха и веселья поздравляют.                                             </vt:lpstr>
      <vt:lpstr>Максимка в руки взял гитару, сейчас  сыграет нам на славу   Полина и Данил не отстают, с металлофоном тут как тут.</vt:lpstr>
      <vt:lpstr>   Даша мыльные пузыри пускает,  Рома  колобка изображает.  Веселится ребятня, Шум и гам до потолка.</vt:lpstr>
      <vt:lpstr>СПАСИБО ЗА 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vadim</cp:lastModifiedBy>
  <cp:revision>12</cp:revision>
  <dcterms:created xsi:type="dcterms:W3CDTF">2021-12-15T15:32:58Z</dcterms:created>
  <dcterms:modified xsi:type="dcterms:W3CDTF">2021-12-15T15:32:58Z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