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61" r:id="rId2"/>
    <p:sldId id="264" r:id="rId3"/>
    <p:sldId id="263" r:id="rId4"/>
    <p:sldId id="259" r:id="rId5"/>
    <p:sldId id="262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970E3B-2784-4942-8097-C6E638028F60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495C77-3C78-4BD8-B0D6-1C20F2E3D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74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8D9BE3-14F1-4FCE-9020-4196A984EA20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D58D24-924D-42F1-87B0-11D6809BA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F8BD6-1465-4EE6-AF6E-DF4EF146D62A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A82BA-839A-4ED1-B051-D9B88E26E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F2C6F-2E8C-4F03-93BA-3CF1131DB19B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2FD2-A54D-4298-A03F-7AE8DA8CA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CEF3-DCFB-462D-873F-A2C3B982E711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CD56-1EBA-439C-A48A-AE9B7F909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2B2199-986D-477C-A49B-76E83D9BF6FC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35E5E4-0125-42AA-B301-E23606758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A180-F9C4-4F92-90E5-6E9F1986B864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70C6D-6C98-4419-A9E5-5B6E53564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5BB8-43B0-4379-8398-42AE216AB7B0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48656-0DC4-46BC-9890-E47D8C0B7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361FC-BB89-4385-B220-A19A73975C8F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7FE72-E820-412D-8C8D-A6BF85B59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726BAA-C3D3-4A00-B85A-13CB2DE01A30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D0C186-4700-417D-9C53-D93D1FC07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8C75B-2D77-4023-9BEF-A38ADE23E592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7026-21F3-4D55-AF5D-8057752EB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0D3222-8160-4265-A651-3906C3C35599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ADEF08-6889-4A3E-A64B-CB6714476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ABC18FE-847A-4AC8-948C-52749DF19E1D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BA4554-78B9-4188-847B-380046595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2" r:id="rId4"/>
    <p:sldLayoutId id="2147483801" r:id="rId5"/>
    <p:sldLayoutId id="2147483800" r:id="rId6"/>
    <p:sldLayoutId id="2147483806" r:id="rId7"/>
    <p:sldLayoutId id="2147483799" r:id="rId8"/>
    <p:sldLayoutId id="2147483807" r:id="rId9"/>
    <p:sldLayoutId id="2147483798" r:id="rId10"/>
    <p:sldLayoutId id="21474837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90F155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0F15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0F15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0F15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0F155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90F155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90F155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90F155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90F155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007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007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E00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лна 3"/>
          <p:cNvSpPr/>
          <p:nvPr/>
        </p:nvSpPr>
        <p:spPr>
          <a:xfrm>
            <a:off x="684213" y="476250"/>
            <a:ext cx="7888287" cy="6021388"/>
          </a:xfrm>
          <a:prstGeom prst="wave">
            <a:avLst>
              <a:gd name="adj1" fmla="val 12500"/>
              <a:gd name="adj2" fmla="val -302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>
                <a:solidFill>
                  <a:srgbClr val="FFFF00"/>
                </a:solidFill>
              </a:rPr>
              <a:t>Спортивное развлечение</a:t>
            </a:r>
            <a:endParaRPr lang="ru-RU" sz="3200" b="1">
              <a:solidFill>
                <a:srgbClr val="FFFF00"/>
              </a:solidFill>
              <a:latin typeface="Arial" charset="0"/>
            </a:endParaRPr>
          </a:p>
          <a:p>
            <a:pPr algn="ctr"/>
            <a:r>
              <a:rPr lang="ru-RU" sz="3200" b="1">
                <a:solidFill>
                  <a:srgbClr val="009900"/>
                </a:solidFill>
                <a:latin typeface="Arial" charset="0"/>
              </a:rPr>
              <a:t>«В гости к сказке».</a:t>
            </a:r>
          </a:p>
        </p:txBody>
      </p:sp>
      <p:pic>
        <p:nvPicPr>
          <p:cNvPr id="14338" name="Picture 2" descr="C:\Users\Марина\Desktop\смешарик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5963" y="404813"/>
            <a:ext cx="1944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 descr="C:\Users\Марина\Desktop\смешарик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2275" y="5300663"/>
            <a:ext cx="1643063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4643438" y="5254625"/>
            <a:ext cx="36004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9900"/>
                </a:solidFill>
              </a:rPr>
              <a:t>Выполнила: воспитатель Баталова М.А. группа </a:t>
            </a:r>
          </a:p>
          <a:p>
            <a:r>
              <a:rPr lang="ru-RU">
                <a:solidFill>
                  <a:srgbClr val="009900"/>
                </a:solidFill>
              </a:rPr>
              <a:t>«Кузнечики» МБДОУ ЦРР № 28  «Огонек» 2015 г.</a:t>
            </a:r>
          </a:p>
          <a:p>
            <a:pPr>
              <a:spcBef>
                <a:spcPct val="50000"/>
              </a:spcBef>
            </a:pPr>
            <a:endParaRPr lang="ru-RU">
              <a:solidFill>
                <a:srgbClr val="009900"/>
              </a:solidFill>
            </a:endParaRPr>
          </a:p>
        </p:txBody>
      </p:sp>
      <p:pic>
        <p:nvPicPr>
          <p:cNvPr id="14341" name="Picture 10" descr="a7822a3f9de784f8ad2516b86b4965fe0e72bcdc_fu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90805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Марина\Desktop\Фото008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214290"/>
            <a:ext cx="3240000" cy="335758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051" name="Picture 3" descr="C:\Users\Марина\Desktop\Фото008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3400436" cy="3857652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052" name="Picture 4" descr="C:\Users\Марина\Desktop\Фото010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3000372"/>
            <a:ext cx="3657600" cy="342902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Picture 2" descr="C:\Users\Марина\Desktop\смешарик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4714884"/>
            <a:ext cx="1944000" cy="1304937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pic>
        <p:nvPicPr>
          <p:cNvPr id="8" name="Picture 2" descr="C:\Users\Марина\Desktop\смешарик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78" y="4643446"/>
            <a:ext cx="1944000" cy="1304937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3857625" y="214313"/>
            <a:ext cx="1643063" cy="1938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FF0000"/>
                </a:solidFill>
              </a:rPr>
              <a:t>К нам на праздник-то пришла сама бабушка-Яга!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последние фото 2015г\1 апреля\Фото007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14290"/>
            <a:ext cx="3996000" cy="3500462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27" name="Picture 3" descr="C:\Users\Марина\Desktop\последние фото 2015г\1 апреля\Фото007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1714488"/>
            <a:ext cx="3657600" cy="487680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TextBox 9"/>
          <p:cNvSpPr txBox="1"/>
          <p:nvPr/>
        </p:nvSpPr>
        <p:spPr>
          <a:xfrm>
            <a:off x="857224" y="4572008"/>
            <a:ext cx="3643338" cy="16312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FF0000"/>
                </a:solidFill>
              </a:rPr>
              <a:t>Эй! Мальчишки, ноги скрестим и попрыгаем на месте! Все препятствия пройдем никого не подведем!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Фото008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3657600" cy="371477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075" name="Picture 3" descr="C:\Users\Марина\Desktop\Фото009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214290"/>
            <a:ext cx="3657600" cy="364333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077" name="Picture 5" descr="C:\Users\Марина\Desktop\Фото009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42" y="3429000"/>
            <a:ext cx="3807000" cy="3071834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6000750" y="4214813"/>
            <a:ext cx="2428875" cy="22463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FF0000"/>
                </a:solidFill>
                <a:latin typeface="+mn-lt"/>
              </a:rPr>
              <a:t>А попробуй-ка, дружок ,ты попасть на островок! Только ловким и умелым удается это дело!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Марина\Desktop\Фото009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3" y="3000375"/>
            <a:ext cx="3657600" cy="33575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2051" name="Picture 3" descr="C:\Users\Марина\Desktop\Фото008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3" y="214313"/>
            <a:ext cx="3657600" cy="3000375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2050" name="Picture 2" descr="C:\Users\Марина\Desktop\Фото007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214313"/>
            <a:ext cx="3657600" cy="428625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8596" y="4857760"/>
            <a:ext cx="3643338" cy="1323439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FF0000"/>
                </a:solidFill>
              </a:rPr>
              <a:t>Есть у нас сюрприз- получить кто хочет приз? Сразу приз наш получает Кто быстрее прибегает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рина\Desktop\Фото009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3657600" cy="378621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4099" name="Picture 3" descr="C:\Users\Марина\Desktop\Фото010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3286124"/>
            <a:ext cx="3371848" cy="3357586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4100" name="Picture 4" descr="C:\Users\Марина\Desktop\Фото011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214290"/>
            <a:ext cx="3657600" cy="437673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5857884" y="4786322"/>
            <a:ext cx="2500330" cy="175432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Дружно на пол мы присели покружились, встали, сели. Будто мы на карусели!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Марина\Desktop\1996551-967234655914a2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14375"/>
            <a:ext cx="7643813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42910" y="785794"/>
            <a:ext cx="4929222" cy="440120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>
                <a:solidFill>
                  <a:srgbClr val="C00000"/>
                </a:solidFill>
                <a:latin typeface="+mn-lt"/>
              </a:rPr>
              <a:t>Развлеклись, посостязались, отвлеклись и посмеялись! Ой! Спасибо, детвора! Счастья, радости, добра!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1285875" y="500063"/>
            <a:ext cx="6572250" cy="471487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>
                <a:solidFill>
                  <a:srgbClr val="C00000"/>
                </a:solidFill>
              </a:rPr>
              <a:t>Спасибо за внимание!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7688" y="5357813"/>
            <a:ext cx="4071937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Выполнила: воспитатель Баталова М.А. группа « Кузнечики» МБДОУ ЦРР № 28  «Огонек» 2015 г.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413</TotalTime>
  <Words>148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Administrator</cp:lastModifiedBy>
  <cp:revision>54</cp:revision>
  <dcterms:created xsi:type="dcterms:W3CDTF">2015-08-24T10:46:06Z</dcterms:created>
  <dcterms:modified xsi:type="dcterms:W3CDTF">2015-09-13T13:14:07Z</dcterms:modified>
</cp:coreProperties>
</file>