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60F4F-1843-4D92-B004-663376A18A80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1154D-E166-4C6E-8AEF-D124664360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s17448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5286388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МБДОУ ЦРР №28 «Огонек»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Группа №6 «Кузнечики»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Выполнила: воспитатель Баталова М.А.</a:t>
            </a: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февраль 2016г.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рина\Desktop\1344494622_aka_dog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Users\Марина\Desktop\праздники 2016г\Фото08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686" cy="335756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7" name="Picture 5" descr="C:\Users\Марина\Desktop\праздники 2016г\Фото08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42852"/>
            <a:ext cx="4593600" cy="31680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8" name="Picture 6" descr="C:\Users\Марина\Desktop\праздники 2016г\Фото08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429000"/>
            <a:ext cx="4643438" cy="314327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4071942"/>
            <a:ext cx="2071702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Праздник всех военных наших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Вот что значит этот день!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4000504"/>
            <a:ext cx="2071670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День защитников отважных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Да и просто всех парней!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1344494622_aka_dog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Марина\Desktop\праздники 2016г\Фото08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1" name="Picture 5" descr="C:\Users\Марина\Desktop\праздники 2016г\Фото08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00" y="142852"/>
            <a:ext cx="4428000" cy="33210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0" name="Picture 4" descr="C:\Users\Марина\Desktop\праздники 2016г\Фото08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2" name="Picture 6" descr="C:\Users\Марина\Desktop\праздники 2016г\Фото08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00400"/>
            <a:ext cx="4094996" cy="37440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1344494622_aka_dog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Марина\Desktop\праздники 2016г\Фото08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143248"/>
            <a:ext cx="4501491" cy="34920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5" name="Picture 5" descr="C:\Users\Марина\Desktop\праздники 2016г\Фото08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214290"/>
            <a:ext cx="4876800" cy="2928958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126" name="Picture 6" descr="C:\Users\Марина\Desktop\праздники 2016г\Фото08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938598" cy="3543312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4143380"/>
            <a:ext cx="4071966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Ты гордись своим отцом- знатным гражданином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Но, и сам будь молодцом, а не просто сыном!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1344494622_aka_dog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Марина\Desktop\праздники 2016г\Фото08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8" name="Picture 4" descr="C:\Users\Марина\Desktop\праздники 2016г\Фото08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2857520" cy="36576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149" name="Picture 5" descr="C:\Users\Марина\Desktop\праздники 2016г\Фото086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000372"/>
            <a:ext cx="4704000" cy="35280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86314" y="500042"/>
            <a:ext cx="4143404" cy="18158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Делу  время, час забаве</a:t>
            </a:r>
          </a:p>
          <a:p>
            <a:r>
              <a:rPr lang="ru-RU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Команда первая направо!</a:t>
            </a:r>
          </a:p>
          <a:p>
            <a:r>
              <a:rPr lang="ru-RU" sz="28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Рядком вторая становись, состязанья начались!</a:t>
            </a:r>
            <a:endParaRPr lang="ru-RU" sz="2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на\Desktop\xr4Db9Cpq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1571612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Российский воин бережет родной страны покой и славу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на посту, и наш народ гордится Армией по праву.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Спокойно дети пусть растут в любимой солнечной         Отчизне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охраняет мир и труд, прекрасный труд во имя жизни!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75d4-1401991688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Administrator</cp:lastModifiedBy>
  <cp:revision>15</cp:revision>
  <dcterms:created xsi:type="dcterms:W3CDTF">2016-04-05T11:09:38Z</dcterms:created>
  <dcterms:modified xsi:type="dcterms:W3CDTF">2016-04-11T15:48:07Z</dcterms:modified>
</cp:coreProperties>
</file>