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79" r:id="rId4"/>
    <p:sldId id="277" r:id="rId5"/>
    <p:sldId id="278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 advTm="1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D7A5-935B-4478-8344-3D78A2880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C165-F125-41FC-AE1D-8EDF5E44EE6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Users\&#1052;&#1072;&#1088;&#1080;&#1085;&#1072;\Downloads\&#1057;&#1074;&#1086;&#1103;%20&#1074;&#1086;&#1081;&#1085;&#1072;.mp3" TargetMode="External"/><Relationship Id="rId2" Type="http://schemas.openxmlformats.org/officeDocument/2006/relationships/audio" Target="file:///C:\Users\&#1052;&#1072;&#1088;&#1080;&#1085;&#1072;\Downloads\&#1057;&#1074;&#1086;&#1103;%20&#1074;&#1086;&#1081;&#1085;&#1072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слайдфон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" y="0"/>
            <a:ext cx="9146821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7990" y="1499870"/>
            <a:ext cx="8013700" cy="4154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75-летию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Великой Отечественной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войне посвящается: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воя войн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7288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рядом с солдатами на фронте воевали и те, кого мы называем братьями нашими меньшими. Им не давали орденов, они не получали званий, они совершали подвиги, не зная этого, они просто делали то, чему их научили люди – и гибли, как люди. Но погибая, они спасали тысячи человеческих жизней.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Марина\Desktop\2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1802" y="2928934"/>
            <a:ext cx="2988000" cy="2241000"/>
          </a:xfrm>
          <a:prstGeom prst="rect">
            <a:avLst/>
          </a:prstGeom>
          <a:noFill/>
        </p:spPr>
      </p:pic>
      <p:pic>
        <p:nvPicPr>
          <p:cNvPr id="10243" name="Picture 3" descr="C:\Users\Марина\Desktop\150668017230647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700000" cy="1876456"/>
          </a:xfrm>
          <a:prstGeom prst="rect">
            <a:avLst/>
          </a:prstGeom>
          <a:noFill/>
        </p:spPr>
      </p:pic>
      <p:pic>
        <p:nvPicPr>
          <p:cNvPr id="10244" name="Picture 4" descr="C:\Users\Марина\Desktop\s1200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3096000" cy="2138820"/>
          </a:xfrm>
          <a:prstGeom prst="rect">
            <a:avLst/>
          </a:prstGeom>
          <a:noFill/>
        </p:spPr>
      </p:pic>
      <p:pic>
        <p:nvPicPr>
          <p:cNvPr id="10245" name="Picture 5" descr="C:\Users\Марина\Desktop\10-339fb45062b5bab2d76b91529a377b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72008"/>
            <a:ext cx="3384000" cy="2085390"/>
          </a:xfrm>
          <a:prstGeom prst="rect">
            <a:avLst/>
          </a:prstGeom>
          <a:noFill/>
        </p:spPr>
      </p:pic>
      <p:pic>
        <p:nvPicPr>
          <p:cNvPr id="10246" name="Picture 6" descr="C:\Users\Марина\Desktop\e9c0ccj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2520000" cy="28275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Марина\Desktop\DuOb8j-WkAAQcAY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0760" y="4714884"/>
            <a:ext cx="2988000" cy="1939710"/>
          </a:xfrm>
          <a:prstGeom prst="rect">
            <a:avLst/>
          </a:prstGeom>
          <a:noFill/>
        </p:spPr>
      </p:pic>
      <p:pic>
        <p:nvPicPr>
          <p:cNvPr id="11271" name="Picture 7" descr="C:\Users\Марина\Desktop\s1200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880000" cy="1920000"/>
          </a:xfrm>
          <a:prstGeom prst="rect">
            <a:avLst/>
          </a:prstGeom>
          <a:noFill/>
        </p:spPr>
      </p:pic>
      <p:pic>
        <p:nvPicPr>
          <p:cNvPr id="11270" name="Picture 6" descr="C:\Users\Марина\Desktop\s1200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000" y="2"/>
            <a:ext cx="2520000" cy="2074205"/>
          </a:xfrm>
          <a:prstGeom prst="rect">
            <a:avLst/>
          </a:prstGeom>
          <a:noFill/>
        </p:spPr>
      </p:pic>
      <p:pic>
        <p:nvPicPr>
          <p:cNvPr id="11267" name="Picture 3" descr="C:\Users\Марина\Desktop\s1200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00306"/>
            <a:ext cx="2772000" cy="2022649"/>
          </a:xfrm>
          <a:prstGeom prst="rect">
            <a:avLst/>
          </a:prstGeom>
          <a:noFill/>
        </p:spPr>
      </p:pic>
      <p:pic>
        <p:nvPicPr>
          <p:cNvPr id="11266" name="Picture 2" descr="C:\Users\Марина\Desktop\s1200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2844000" cy="21306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8926" y="571480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она – Наша Победа!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 эшелоны спешат.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 –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обнимает солдат!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 - в салютах Москва!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живы! И с нами Отчизна жива!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победа, победа –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на Восток поезда!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победа, победа –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из руин города!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 – ликует Москва.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живы,.. и значит… Россия жива!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победа, победа –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счастьем сияют глаза.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Победа, победа, победа –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дышат надеждой сердца!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8" name="Picture 4" descr="C:\Users\Марина\Desktop\D6HyEDKW0AA12Kb-fc5f407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683448"/>
            <a:ext cx="2700000" cy="20909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1945 года на Красной Площади в Москве был проведен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арад Победы. Торжественным маршем прошли по площади солдаты-победители и к подножью мавзолея были брошены знамена разгромленных фашистских войск. Командовал парадом маршал К.К.Рокоссовский, а принимал парад Г.К. Жуков. И этот Парад Победы вошел в историю нашей страны. Марш сводных полков фронтов, завершала колонна солдат, бросивших к подножию Мавзолея 200 знамен разгромленных фашистских армий.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Марина\Desktop\regnum_picture_1557662258168029_normal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2500306"/>
            <a:ext cx="2916000" cy="2041282"/>
          </a:xfrm>
          <a:prstGeom prst="rect">
            <a:avLst/>
          </a:prstGeom>
          <a:noFill/>
        </p:spPr>
      </p:pic>
      <p:pic>
        <p:nvPicPr>
          <p:cNvPr id="12291" name="Picture 3" descr="C:\Users\Марина\Desktop\s1200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000" y="2571744"/>
            <a:ext cx="2772000" cy="1961190"/>
          </a:xfrm>
          <a:prstGeom prst="rect">
            <a:avLst/>
          </a:prstGeom>
          <a:noFill/>
        </p:spPr>
      </p:pic>
      <p:pic>
        <p:nvPicPr>
          <p:cNvPr id="12292" name="Picture 4" descr="C:\Users\Марина\Desktop\1_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000" y="4714884"/>
            <a:ext cx="2880000" cy="1915200"/>
          </a:xfrm>
          <a:prstGeom prst="rect">
            <a:avLst/>
          </a:prstGeom>
          <a:noFill/>
        </p:spPr>
      </p:pic>
      <p:pic>
        <p:nvPicPr>
          <p:cNvPr id="12294" name="Picture 6" descr="C:\Users\Марина\Desktop\2734916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2880000" cy="1920960"/>
          </a:xfrm>
          <a:prstGeom prst="rect">
            <a:avLst/>
          </a:prstGeom>
          <a:noFill/>
        </p:spPr>
      </p:pic>
      <p:pic>
        <p:nvPicPr>
          <p:cNvPr id="12296" name="Picture 8" descr="C:\Users\Марина\Desktop\s1200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357563"/>
            <a:ext cx="3096000" cy="20759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86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Салют Победы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салют в Москве был дан в честь успешного наступления Красной Армии на орловском и новгородском направлениях 5 августа 1943года. Но самый грандиозный салют был произведен 9 мая  1945 года. В День Победы было сделано 30 залпов из зенитных орудий, а небо подсвечивала праздничная иллюминация из прожекторов войск ПВО.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Марина\Desktop\s1200 (10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071678"/>
            <a:ext cx="3240000" cy="2146909"/>
          </a:xfrm>
          <a:prstGeom prst="rect">
            <a:avLst/>
          </a:prstGeom>
          <a:noFill/>
        </p:spPr>
      </p:pic>
      <p:pic>
        <p:nvPicPr>
          <p:cNvPr id="13315" name="Picture 3" descr="C:\Users\Марина\Desktop\Pervyy-salyut-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2088000" cy="2961481"/>
          </a:xfrm>
          <a:prstGeom prst="rect">
            <a:avLst/>
          </a:prstGeom>
          <a:noFill/>
        </p:spPr>
      </p:pic>
      <p:pic>
        <p:nvPicPr>
          <p:cNvPr id="13316" name="Picture 4" descr="C:\Users\Марина\Desktop\WeaqCZd2j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000" y="3000373"/>
            <a:ext cx="3060000" cy="2058924"/>
          </a:xfrm>
          <a:prstGeom prst="rect">
            <a:avLst/>
          </a:prstGeom>
          <a:noFill/>
        </p:spPr>
      </p:pic>
      <p:pic>
        <p:nvPicPr>
          <p:cNvPr id="13318" name="Picture 6" descr="C:\Users\Марина\Desktop\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00570"/>
            <a:ext cx="3240000" cy="2089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11803182207099816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2866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Гремит салют в честь русской славы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Фонтаном рвущихся огней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Ликуй народ, ликуй, Держава!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Встречай Россия, сыновей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Встречай защитников, что в схватке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от рабства сберегли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их высокий труд солдатский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поклонись им до земли!</a:t>
            </a:r>
            <a:endParaRPr lang="ru-RU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салют в честь</a:t>
            </a:r>
            <a:endParaRPr lang="ru-RU" dirty="0"/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9144064" cy="611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1945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начало  Великой Отечественной войны – самой страшной войны в истории человечества в которой: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Более 27 млн. погибших…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 млн. детей прошло через оккупацию…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пятый остался сиротой…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1418 дней ужаса и боли…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Около 300 000 подростков сражались в Армии и         партизанских отрядах…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 мы выстояли и победили! Честь и хвала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победителям!   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Никто не забыт, ничто не забыто!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слайдфон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" y="0"/>
            <a:ext cx="9146821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357430"/>
            <a:ext cx="8643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начало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335" y="-8890"/>
            <a:ext cx="9188450" cy="6883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рина\Desktop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28926" y="2285992"/>
            <a:ext cx="2880000" cy="2160000"/>
          </a:xfrm>
          <a:prstGeom prst="rect">
            <a:avLst/>
          </a:prstGeom>
          <a:noFill/>
        </p:spPr>
      </p:pic>
      <p:pic>
        <p:nvPicPr>
          <p:cNvPr id="3077" name="Picture 5" descr="C:\Users\Марина\Desktop\ут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000" y="285728"/>
            <a:ext cx="3204000" cy="2080067"/>
          </a:xfrm>
          <a:prstGeom prst="rect">
            <a:avLst/>
          </a:prstGeom>
          <a:noFill/>
        </p:spPr>
      </p:pic>
      <p:pic>
        <p:nvPicPr>
          <p:cNvPr id="3080" name="Picture 8" descr="C:\Users\Марина\Desktop\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024000" cy="2105460"/>
          </a:xfrm>
          <a:prstGeom prst="rect">
            <a:avLst/>
          </a:prstGeom>
          <a:noFill/>
        </p:spPr>
      </p:pic>
      <p:pic>
        <p:nvPicPr>
          <p:cNvPr id="3082" name="Picture 10" descr="C:\Users\Марина\Desktop\20599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070225" cy="2027237"/>
          </a:xfrm>
          <a:prstGeom prst="rect">
            <a:avLst/>
          </a:prstGeom>
          <a:noFill/>
        </p:spPr>
      </p:pic>
      <p:pic>
        <p:nvPicPr>
          <p:cNvPr id="11" name="Picture 3" descr="C:\Users\Марина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429132"/>
            <a:ext cx="2928000" cy="219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214290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начиналось утро 22 июня</a:t>
            </a:r>
            <a:endParaRPr lang="ru-RU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на\Desktop\i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2988000" cy="2241000"/>
          </a:xfrm>
          <a:prstGeom prst="rect">
            <a:avLst/>
          </a:prstGeom>
          <a:noFill/>
        </p:spPr>
      </p:pic>
      <p:pic>
        <p:nvPicPr>
          <p:cNvPr id="4100" name="Picture 4" descr="C:\Users\Марина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420000" cy="2347883"/>
          </a:xfrm>
          <a:prstGeom prst="rect">
            <a:avLst/>
          </a:prstGeom>
          <a:noFill/>
        </p:spPr>
      </p:pic>
      <p:pic>
        <p:nvPicPr>
          <p:cNvPr id="8" name="Picture 9" descr="C:\Users\Марина\Desktop\NgvMQZ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0"/>
            <a:ext cx="2988000" cy="2143392"/>
          </a:xfrm>
          <a:prstGeom prst="rect">
            <a:avLst/>
          </a:prstGeom>
          <a:noFill/>
        </p:spPr>
      </p:pic>
      <p:pic>
        <p:nvPicPr>
          <p:cNvPr id="4102" name="Picture 6" descr="C:\Users\Марина\Desktop\Новая папка\1-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3024000" cy="2016155"/>
          </a:xfrm>
          <a:prstGeom prst="rect">
            <a:avLst/>
          </a:prstGeom>
          <a:noFill/>
        </p:spPr>
      </p:pic>
      <p:pic>
        <p:nvPicPr>
          <p:cNvPr id="10" name="Picture 2" descr="C:\Users\Марина\Desktop\Новая папка\141564124_22_iyun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071678"/>
            <a:ext cx="3204000" cy="249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53_bi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3312000" cy="2480642"/>
          </a:xfrm>
          <a:prstGeom prst="rect">
            <a:avLst/>
          </a:prstGeom>
          <a:noFill/>
        </p:spPr>
      </p:pic>
      <p:pic>
        <p:nvPicPr>
          <p:cNvPr id="5124" name="Picture 4" descr="C:\Users\Марина\Desktop\1545f73f793697a31c3a8197c5f79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528000" cy="2308439"/>
          </a:xfrm>
          <a:prstGeom prst="rect">
            <a:avLst/>
          </a:prstGeom>
          <a:noFill/>
        </p:spPr>
      </p:pic>
      <p:pic>
        <p:nvPicPr>
          <p:cNvPr id="5" name="Picture 5" descr="C:\Users\Марина\Desktop\Mobilizaciya_Moskva_1941_A_Gara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3600000" cy="2375076"/>
          </a:xfrm>
          <a:prstGeom prst="rect">
            <a:avLst/>
          </a:prstGeom>
          <a:noFill/>
        </p:spPr>
      </p:pic>
      <p:pic>
        <p:nvPicPr>
          <p:cNvPr id="5125" name="Picture 5" descr="C:\Users\Марина\Desktop\Новая папка\- 5с (10а) (4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3960000" cy="2311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928934"/>
            <a:ext cx="75724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мобилизация всей страны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арина\Desktop\0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сломить наш народ, фашистской Германии не удалось, тогда вся страна вышла на защиту своей Родины и  трудилась на благо победы. Это были женщины, старики, дети, которые оставались в тылу врага и всегда верили в свою победу – в победу своего народа!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рина\Desktop\451438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071678"/>
            <a:ext cx="3348000" cy="2151090"/>
          </a:xfrm>
          <a:prstGeom prst="rect">
            <a:avLst/>
          </a:prstGeom>
          <a:noFill/>
        </p:spPr>
      </p:pic>
      <p:pic>
        <p:nvPicPr>
          <p:cNvPr id="7171" name="Picture 3" descr="C:\Users\Марина\Desktop\996c3dd9e8e5984a_lar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214554"/>
            <a:ext cx="2700000" cy="2111488"/>
          </a:xfrm>
          <a:prstGeom prst="rect">
            <a:avLst/>
          </a:prstGeom>
          <a:noFill/>
        </p:spPr>
      </p:pic>
      <p:pic>
        <p:nvPicPr>
          <p:cNvPr id="7172" name="Picture 4" descr="C:\Users\Марина\Desktop\135153798_6075945_0_9efc4_3e77a37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700000" cy="1755808"/>
          </a:xfrm>
          <a:prstGeom prst="rect">
            <a:avLst/>
          </a:prstGeom>
          <a:noFill/>
        </p:spPr>
      </p:pic>
      <p:pic>
        <p:nvPicPr>
          <p:cNvPr id="7173" name="Picture 5" descr="C:\Users\Марина\Desktop\b35b7802f45ff7f996f7838e3aa9f1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72008"/>
            <a:ext cx="2844000" cy="2034761"/>
          </a:xfrm>
          <a:prstGeom prst="rect">
            <a:avLst/>
          </a:prstGeom>
          <a:noFill/>
        </p:spPr>
      </p:pic>
      <p:pic>
        <p:nvPicPr>
          <p:cNvPr id="7174" name="Picture 6" descr="C:\Users\Марина\Desktop\0_b9d51_a381e770_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72008"/>
            <a:ext cx="2988000" cy="19958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138668090004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4678" y="2786058"/>
            <a:ext cx="3600000" cy="1780000"/>
          </a:xfrm>
          <a:prstGeom prst="rect">
            <a:avLst/>
          </a:prstGeom>
          <a:noFill/>
        </p:spPr>
      </p:pic>
      <p:pic>
        <p:nvPicPr>
          <p:cNvPr id="8195" name="Picture 3" descr="C:\Users\Марина\Desktop\foto-velikoy-otechestvenno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132000" cy="2119190"/>
          </a:xfrm>
          <a:prstGeom prst="rect">
            <a:avLst/>
          </a:prstGeom>
          <a:noFill/>
        </p:spPr>
      </p:pic>
      <p:pic>
        <p:nvPicPr>
          <p:cNvPr id="8196" name="Picture 4" descr="C:\Users\Марина\Desktop\img7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3060000" cy="2244000"/>
          </a:xfrm>
          <a:prstGeom prst="rect">
            <a:avLst/>
          </a:prstGeom>
          <a:noFill/>
        </p:spPr>
      </p:pic>
      <p:pic>
        <p:nvPicPr>
          <p:cNvPr id="8198" name="Picture 6" descr="C:\Users\Марина\Desktop\2673767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33316"/>
            <a:ext cx="3348000" cy="2424684"/>
          </a:xfrm>
          <a:prstGeom prst="rect">
            <a:avLst/>
          </a:prstGeom>
          <a:noFill/>
        </p:spPr>
      </p:pic>
      <p:pic>
        <p:nvPicPr>
          <p:cNvPr id="8199" name="Picture 7" descr="C:\Users\Марина\Desktop\DTxUy7tX4AASnT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357694"/>
            <a:ext cx="3600000" cy="233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ковалась не только на фронте,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но и в тылу.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выполняли свой патриотический долг 500 000 средних медицинских работников. Семьдесят процентов раненых и больных воинов , благодаря медицинской помощи, были возвращены в строй и в этом успехе значительная роль медицинских сестер.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Марина\Desktop\s1200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00496" y="1500174"/>
            <a:ext cx="3600000" cy="2298000"/>
          </a:xfrm>
          <a:prstGeom prst="rect">
            <a:avLst/>
          </a:prstGeom>
          <a:noFill/>
        </p:spPr>
      </p:pic>
      <p:pic>
        <p:nvPicPr>
          <p:cNvPr id="9220" name="Picture 4" descr="C:\Users\Марина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600000" cy="2320379"/>
          </a:xfrm>
          <a:prstGeom prst="rect">
            <a:avLst/>
          </a:prstGeom>
          <a:noFill/>
        </p:spPr>
      </p:pic>
      <p:pic>
        <p:nvPicPr>
          <p:cNvPr id="9222" name="Picture 6" descr="C:\Users\Марина\Desktop\view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988000" cy="2241000"/>
          </a:xfrm>
          <a:prstGeom prst="rect">
            <a:avLst/>
          </a:prstGeom>
          <a:noFill/>
        </p:spPr>
      </p:pic>
      <p:pic>
        <p:nvPicPr>
          <p:cNvPr id="9223" name="Picture 7" descr="C:\Users\Марина\Desktop\1079509191_46_35_1374_1328_600x600_80_0_1_9f04bb7c2c42377070687a0579102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65040"/>
            <a:ext cx="2556000" cy="24878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3000</Words>
  <Application>WPS Presentation</Application>
  <PresentationFormat>Экран (4:3)</PresentationFormat>
  <Paragraphs>67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Вадим и Света</cp:lastModifiedBy>
  <cp:revision>66</cp:revision>
  <dcterms:created xsi:type="dcterms:W3CDTF">2020-04-14T05:08:00Z</dcterms:created>
  <dcterms:modified xsi:type="dcterms:W3CDTF">2020-04-16T11:09:38Z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